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57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A0C49184-5938-4BC7-8954-7DAC37CBCD86}">
          <p14:sldIdLst>
            <p14:sldId id="256"/>
          </p14:sldIdLst>
        </p14:section>
        <p14:section name="Раздел без заголовка" id="{D417DAFF-679F-46E0-8977-DC05F13A65A3}">
          <p14:sldIdLst>
            <p14:sldId id="258"/>
            <p14:sldId id="259"/>
            <p14:sldId id="261"/>
            <p14:sldId id="262"/>
            <p14:sldId id="263"/>
            <p14:sldId id="264"/>
            <p14:sldId id="265"/>
            <p14:sldId id="266"/>
            <p14:sldId id="257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26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110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33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05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74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223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622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011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475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254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879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80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26E6D-CD1C-4947-9493-3A9925159E31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4CAA-5407-4638-9842-E2B7AF83A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292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951820" y="2636912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64088" y="2690883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1500" y="2305412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57157307"/>
      </p:ext>
    </p:extLst>
  </p:cSld>
  <p:clrMapOvr>
    <a:masterClrMapping/>
  </p:clrMapOvr>
  <p:transition spd="slow" advTm="115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31840" y="2472034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78294" y="2400096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84783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5355172"/>
      </p:ext>
    </p:extLst>
  </p:cSld>
  <p:clrMapOvr>
    <a:masterClrMapping/>
  </p:clrMapOvr>
  <p:transition spd="slow" advTm="101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73195" y="2384813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163272" y="2400096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5745" y="764704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2571100"/>
      </p:ext>
    </p:extLst>
  </p:cSld>
  <p:clrMapOvr>
    <a:masterClrMapping/>
  </p:clrMapOvr>
  <p:transition spd="slow" advTm="96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73195" y="2384813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163272" y="2400096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5745" y="764704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9642104"/>
      </p:ext>
    </p:extLst>
  </p:cSld>
  <p:clrMapOvr>
    <a:masterClrMapping/>
  </p:clrMapOvr>
  <p:transition spd="slow" advTm="87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721176" y="2411670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965005" y="2433424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2743" y="1072040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4217542"/>
      </p:ext>
    </p:extLst>
  </p:cSld>
  <p:clrMapOvr>
    <a:masterClrMapping/>
  </p:clrMapOvr>
  <p:transition spd="slow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16578" y="2655578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806646" y="2682564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894" y="2238254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876196"/>
      </p:ext>
    </p:extLst>
  </p:cSld>
  <p:clrMapOvr>
    <a:masterClrMapping/>
  </p:clrMapOvr>
  <p:transition spd="slow" advTm="107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33493" y="2972754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916565" y="2966056"/>
            <a:ext cx="401632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07904" y="4646590"/>
            <a:ext cx="607312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319972" y="4646590"/>
            <a:ext cx="612068" cy="3665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87319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7290973"/>
      </p:ext>
    </p:extLst>
  </p:cSld>
  <p:clrMapOvr>
    <a:masterClrMapping/>
  </p:clrMapOvr>
  <p:transition spd="slow" advTm="98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79158" y="3068960"/>
            <a:ext cx="505364" cy="82802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163272" y="3095945"/>
            <a:ext cx="488848" cy="7740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6816" y="5682102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707904" y="4646590"/>
            <a:ext cx="607312" cy="798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4315216" y="4646590"/>
            <a:ext cx="616824" cy="798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6680081"/>
      </p:ext>
    </p:extLst>
  </p:cSld>
  <p:clrMapOvr>
    <a:masterClrMapping/>
  </p:clrMapOvr>
  <p:transition spd="slow" advTm="92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758932" y="1484784"/>
            <a:ext cx="5112568" cy="43924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555776" y="2384813"/>
            <a:ext cx="1152128" cy="15533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788024" y="2384813"/>
            <a:ext cx="1152128" cy="1512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987825" y="2780928"/>
            <a:ext cx="717198" cy="103424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875240" y="2780928"/>
            <a:ext cx="776880" cy="101580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707904" y="4646590"/>
            <a:ext cx="1224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7386" y="3938128"/>
            <a:ext cx="520452" cy="39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159151" y="3542084"/>
            <a:ext cx="414046" cy="39604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707904" y="4646590"/>
            <a:ext cx="607312" cy="798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4315216" y="4646590"/>
            <a:ext cx="616824" cy="798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34100990"/>
      </p:ext>
    </p:extLst>
  </p:cSld>
  <p:clrMapOvr>
    <a:masterClrMapping/>
  </p:clrMapOvr>
  <p:transition spd="slow" advTm="190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99461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603"/>
    </mc:Choice>
    <mc:Fallback>
      <p:transition spd="slow" advTm="160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48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Пользователь</cp:lastModifiedBy>
  <cp:revision>5</cp:revision>
  <dcterms:created xsi:type="dcterms:W3CDTF">2014-04-22T08:16:48Z</dcterms:created>
  <dcterms:modified xsi:type="dcterms:W3CDTF">2015-01-11T18:04:51Z</dcterms:modified>
</cp:coreProperties>
</file>