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64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4660"/>
  </p:normalViewPr>
  <p:slideViewPr>
    <p:cSldViewPr>
      <p:cViewPr>
        <p:scale>
          <a:sx n="66" d="100"/>
          <a:sy n="66" d="100"/>
        </p:scale>
        <p:origin x="-168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BC13474-9C73-4B8C-A4D5-FBD08C52100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8729945-4DAA-421E-9254-6A9DF6F839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E%D0%B1%D0%BE%D0%B2%D0%BE%D1%86%D0%B2%D0%B5%D1%82%D0%BD%D1%8B%D0%B5" TargetMode="External"/><Relationship Id="rId2" Type="http://schemas.openxmlformats.org/officeDocument/2006/relationships/hyperlink" Target="https://ru.wikipedia.org/wiki/%D0%94%D0%B2%D1%83%D0%B4%D0%BE%D0%BB%D1%8C%D0%BD%D1%8B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8%D0%BB%D0%B8%D1%81%D1%82%D0%BD%D0%B8%D0%BA" TargetMode="External"/><Relationship Id="rId2" Type="http://schemas.openxmlformats.org/officeDocument/2006/relationships/hyperlink" Target="https://ru.wikipedia.org/wiki/%D0%9B%D0%B8%D1%81%D1%82%D1%8C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1%81%D0%BB%D0%BE_(%D0%B1%D0%BE%D1%82%D0%B0%D0%BD%D0%B8%D0%BA%D0%B0)" TargetMode="External"/><Relationship Id="rId2" Type="http://schemas.openxmlformats.org/officeDocument/2006/relationships/hyperlink" Target="https://ru.wikipedia.org/wiki/%D0%9F%D0%B0%D1%80%D1%83%D1%81_(%D0%B1%D0%BE%D1%82%D0%B0%D0%BD%D0%B8%D0%BA%D0%B0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ru.wikipedia.org/wiki/%D0%9B%D0%BE%D0%B4%D0%BE%D1%87%D0%BA%D0%B0_(%D0%B1%D0%BE%D1%82%D0%B0%D0%BD%D0%B8%D0%BA%D0%B0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ru.wikipedia.org/wiki/%D0%9F%D0%BE%D0%B4%D1%81%D0%B5%D0%BC%D0%B5%D0%B9%D1%81%D1%82%D0%B2%D0%B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5%D0%BA%D0%BE%D1%80%D0%B0%D1%82%D0%B8%D0%B2%D0%BD%D1%8B%D0%B5_%D1%80%D0%B0%D1%81%D1%82%D0%B5%D0%BD%D0%B8%D1%8F" TargetMode="External"/><Relationship Id="rId2" Type="http://schemas.openxmlformats.org/officeDocument/2006/relationships/hyperlink" Target="https://ru.wikipedia.org/wiki/%D0%A1%D0%B5%D0%BB%D1%8C%D1%81%D0%BA%D0%BE%D0%B5_%D1%85%D0%BE%D0%B7%D1%8F%D0%B9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ru.wikipedia.org/wiki/%D0%A1%D0%BF%D0%B8%D1%81%D0%BE%D0%BA_%D0%BF%D0%BE%D1%80%D0%BE%D0%B4_%D0%B4%D1%80%D0%B5%D0%B2%D0%B5%D1%81%D0%B8%D0%BD%D1%8B" TargetMode="External"/><Relationship Id="rId4" Type="http://schemas.openxmlformats.org/officeDocument/2006/relationships/hyperlink" Target="https://ru.wikipedia.org/wiki/%D0%94%D1%80%D0%B5%D0%B2%D0%B5%D1%81%D0%B8%D0%BD%D0%B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1%83%D1%82_(%D1%80%D0%B0%D1%81%D1%82%D0%B5%D0%BD%D0%B8%D0%B5)" TargetMode="External"/><Relationship Id="rId2" Type="http://schemas.openxmlformats.org/officeDocument/2006/relationships/hyperlink" Target="https://ru.wikipedia.org/wiki/%D0%93%D0%BE%D1%80%D0%BE%D1%8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ru.wikipedia.org/wiki/%D0%A7%D0%B5%D1%87%D0%B5%D0%B2%D0%B8%D1%86%D0%B0" TargetMode="External"/><Relationship Id="rId4" Type="http://schemas.openxmlformats.org/officeDocument/2006/relationships/hyperlink" Target="https://ru.wikipedia.org/wiki/%D0%A4%D0%B0%D1%81%D0%BE%D0%BB%D1%8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2420888"/>
            <a:ext cx="3645228" cy="1872652"/>
          </a:xfrm>
        </p:spPr>
        <p:txBody>
          <a:bodyPr>
            <a:normAutofit/>
          </a:bodyPr>
          <a:lstStyle/>
          <a:p>
            <a:r>
              <a:rPr lang="ru-RU" dirty="0" smtClean="0"/>
              <a:t>Семейство</a:t>
            </a:r>
            <a:br>
              <a:rPr lang="ru-RU" dirty="0" smtClean="0"/>
            </a:br>
            <a:r>
              <a:rPr lang="ru-RU" dirty="0" smtClean="0"/>
              <a:t>Бобовые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1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64896" cy="244827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Для мотыльковых характерен плод боб. Растения этого семейства имеют цветок интересного строения, похожий на мотылька, но заметен он лишь у крупноцветных видов. На корнях образуются клубеньки, в которых поселяются бактерии, фиксирующие атмосферный азот. Поэтому мотыльковые обогащают почву азотом и являются хорошими предшественниками для большинства культур. Поэтому же все растения, особенно семена, богаты белком и используются как пища для людей и как ценный корм для животных.</a:t>
            </a:r>
            <a:endParaRPr lang="ru-RU" dirty="0"/>
          </a:p>
        </p:txBody>
      </p:sp>
      <p:pic>
        <p:nvPicPr>
          <p:cNvPr id="10242" name="Picture 2" descr="http://agroteh-garant.ru/userfiles/image/sornie_rasteniya/karantinnie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99430"/>
            <a:ext cx="3528393" cy="339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encrypted-tbn2.gstatic.com/images?q=tbn:ANd9GcSZlN2yzxV21pKF0RAvyQMh8WGCPOX-QoNyJNEVcVDlgTm4sn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321" y="2962505"/>
            <a:ext cx="2248881" cy="355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ages.myshared.ru/86002/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99591"/>
            <a:ext cx="9134547" cy="87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26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naplite.ru/foto/ilya/268/10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857500" cy="308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multiurok.ru/img/129851/image_54bb580951a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328" y="332656"/>
            <a:ext cx="3711621" cy="308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kedem.ru/photo/articles/20081005-bean-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32657"/>
            <a:ext cx="1944216" cy="308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lamasatonline.net/public/uploads/images/2013/01/Food-that-lowers-Cholestero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05348"/>
            <a:ext cx="4536504" cy="308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www.zooclub.ru/attach/flora/3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322" y="3414823"/>
            <a:ext cx="3712134" cy="308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1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344934" cy="11051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Кроссворд «Семейство Бобовые»</a:t>
            </a:r>
            <a:endParaRPr lang="ru-RU" sz="3200" dirty="0"/>
          </a:p>
        </p:txBody>
      </p:sp>
      <p:pic>
        <p:nvPicPr>
          <p:cNvPr id="14338" name="Picture 2" descr="семейство бобовые кроссвор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7719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412776"/>
            <a:ext cx="4176464" cy="5256584"/>
          </a:xfrm>
        </p:spPr>
        <p:txBody>
          <a:bodyPr>
            <a:normAutofit fontScale="47500" lnSpcReduction="20000"/>
          </a:bodyPr>
          <a:lstStyle/>
          <a:p>
            <a:r>
              <a:rPr lang="ru-RU" sz="2800" dirty="0"/>
              <a:t>1.       Декоративный кустарник с желтыми цветками семейства бобовые.</a:t>
            </a:r>
          </a:p>
          <a:p>
            <a:r>
              <a:rPr lang="ru-RU" sz="2800" dirty="0"/>
              <a:t>2.       Второе название семейства бобовые.</a:t>
            </a:r>
          </a:p>
          <a:p>
            <a:r>
              <a:rPr lang="ru-RU" sz="2800" dirty="0"/>
              <a:t>3.       Органическое вещество, за высокое содержание которого в семенах ценятся сельскохозяйственные растения семейства.</a:t>
            </a:r>
          </a:p>
          <a:p>
            <a:r>
              <a:rPr lang="ru-RU" sz="2800" dirty="0"/>
              <a:t>4.       Бактерии, живущие в симбиозе с бобовыми растениями.</a:t>
            </a:r>
          </a:p>
          <a:p>
            <a:r>
              <a:rPr lang="ru-RU" sz="2800" dirty="0"/>
              <a:t>5.       Название верхнего, обычно самого крупного лепестка у цветка семейства.</a:t>
            </a:r>
          </a:p>
          <a:p>
            <a:r>
              <a:rPr lang="ru-RU" sz="2800" dirty="0"/>
              <a:t>6.       Плод растений семейства.</a:t>
            </a:r>
          </a:p>
          <a:p>
            <a:r>
              <a:rPr lang="ru-RU" sz="2800" dirty="0"/>
              <a:t>7.       Важное сельскохозяйственное растение семейства.</a:t>
            </a:r>
          </a:p>
          <a:p>
            <a:r>
              <a:rPr lang="ru-RU" sz="2800" dirty="0"/>
              <a:t>8.       Растение, плоды которого ,после цветения, созревают под землей, предварительно в нее «зарывшись».</a:t>
            </a:r>
          </a:p>
          <a:p>
            <a:r>
              <a:rPr lang="ru-RU" sz="2800" dirty="0"/>
              <a:t>9.    Число тычинок у цветка семейства.</a:t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>10.     Важнейшее кормовое и медоносное растение семейства.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1906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1553"/>
            <a:ext cx="7024744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Ответы</a:t>
            </a:r>
            <a:endParaRPr lang="ru-RU" sz="6600" dirty="0"/>
          </a:p>
        </p:txBody>
      </p:sp>
      <p:pic>
        <p:nvPicPr>
          <p:cNvPr id="15362" name="Picture 2" descr="бобовые кроссворд по биологии 6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256584" cy="448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412776"/>
            <a:ext cx="5742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акация</a:t>
            </a:r>
          </a:p>
          <a:p>
            <a:r>
              <a:rPr lang="ru-RU" dirty="0" smtClean="0"/>
              <a:t>2. мотыльковые</a:t>
            </a:r>
          </a:p>
          <a:p>
            <a:r>
              <a:rPr lang="ru-RU" dirty="0" smtClean="0"/>
              <a:t>3. белок</a:t>
            </a:r>
          </a:p>
          <a:p>
            <a:r>
              <a:rPr lang="ru-RU" dirty="0" smtClean="0"/>
              <a:t>4. клубеньковые</a:t>
            </a:r>
          </a:p>
          <a:p>
            <a:r>
              <a:rPr lang="ru-RU" dirty="0" smtClean="0"/>
              <a:t>5. парус</a:t>
            </a:r>
          </a:p>
          <a:p>
            <a:r>
              <a:rPr lang="ru-RU" dirty="0" smtClean="0"/>
              <a:t>6. боб</a:t>
            </a:r>
          </a:p>
          <a:p>
            <a:r>
              <a:rPr lang="ru-RU" dirty="0" smtClean="0"/>
              <a:t>7. фасоль</a:t>
            </a:r>
          </a:p>
          <a:p>
            <a:r>
              <a:rPr lang="ru-RU" dirty="0" smtClean="0"/>
              <a:t>8. арахис</a:t>
            </a:r>
          </a:p>
          <a:p>
            <a:r>
              <a:rPr lang="ru-RU" dirty="0" smtClean="0"/>
              <a:t>9. девять</a:t>
            </a:r>
          </a:p>
          <a:p>
            <a:r>
              <a:rPr lang="ru-RU" dirty="0" smtClean="0"/>
              <a:t>10 клевер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81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024744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Факты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08912" cy="3508977"/>
          </a:xfrm>
        </p:spPr>
        <p:txBody>
          <a:bodyPr/>
          <a:lstStyle/>
          <a:p>
            <a:r>
              <a:rPr lang="ru-RU" b="1" i="1" dirty="0"/>
              <a:t>Фасоль</a:t>
            </a:r>
            <a:r>
              <a:rPr lang="ru-RU" i="1" dirty="0"/>
              <a:t> </a:t>
            </a:r>
            <a:r>
              <a:rPr lang="ru-RU" dirty="0"/>
              <a:t>уже в древности разводили в Южной Америке. В России – с XVII века. Съедобны и питательны не только семена, но и бобы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/>
              <a:t>Соя</a:t>
            </a:r>
            <a:r>
              <a:rPr lang="ru-RU" dirty="0"/>
              <a:t>, модная нынче благодаря тому, что ею можно заменить чуть ли не всё – от мяса и молока до резины и мыла, родом с Востока. Её семя содержит до 45% белка и до 27% жирного масла.</a:t>
            </a:r>
          </a:p>
        </p:txBody>
      </p:sp>
      <p:pic>
        <p:nvPicPr>
          <p:cNvPr id="8194" name="Picture 2" descr="http://etozdorovo.com/assets/images/Life/1376858919_soy-protein_opt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3689350" cy="204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04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24744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Факты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7992888" cy="4968552"/>
          </a:xfrm>
        </p:spPr>
        <p:txBody>
          <a:bodyPr>
            <a:normAutofit/>
          </a:bodyPr>
          <a:lstStyle/>
          <a:p>
            <a:r>
              <a:rPr lang="ru-RU" dirty="0"/>
              <a:t>Действительно, бобы оправдывают статус “волшебной пищи”: обладают чистящим эффектом для крови и всего организма, а так же богаты витамином В, который понижает вероятность заболеваний сердца, помогают организму вывести избыточную воду, способствуют нормализации пищеварения, так как, богаты марганцем. Благодаря ему, волосы имеют пышную и крепкую структуру.</a:t>
            </a:r>
          </a:p>
        </p:txBody>
      </p:sp>
    </p:spTree>
    <p:extLst>
      <p:ext uri="{BB962C8B-B14F-4D97-AF65-F5344CB8AC3E}">
        <p14:creationId xmlns:p14="http://schemas.microsoft.com/office/powerpoint/2010/main" val="427963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24744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Факты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6777317" cy="3508977"/>
          </a:xfrm>
        </p:spPr>
        <p:txBody>
          <a:bodyPr/>
          <a:lstStyle/>
          <a:p>
            <a:r>
              <a:rPr lang="ru-RU" dirty="0"/>
              <a:t> Бобы играют важную роль в рационе вегетарианцев, так как, в отличие от мяса, содержащего помимо белков ещё и избыточное количество </a:t>
            </a:r>
            <a:r>
              <a:rPr lang="ru-RU" dirty="0" smtClean="0"/>
              <a:t>жира.</a:t>
            </a:r>
            <a:endParaRPr lang="ru-RU" dirty="0"/>
          </a:p>
        </p:txBody>
      </p:sp>
      <p:pic>
        <p:nvPicPr>
          <p:cNvPr id="16386" name="Picture 2" descr="http://www.fresher.ru/manager_content/images2/10-vegetarianskix-istochnikov-belka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57531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63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24744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Факты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124744"/>
            <a:ext cx="5040559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Средиземноморские страны считаются родиной всех бобовых. Именно оттуда они распространились по всей планете. Стоит обратить внимание, что о бобах древним египтянам было известно свыше 2400 лет до нашей эры. А виды крупносеменных бобов гораздо моложе своих “родоначальников”. Люди знали о их существовании приблизительно со второй половины первого тысячелетия нашей эры.</a:t>
            </a:r>
          </a:p>
        </p:txBody>
      </p:sp>
      <p:pic>
        <p:nvPicPr>
          <p:cNvPr id="17410" name="Picture 2" descr="http://www.narodnaya-meditsina.com/wp-content/uploads/2015/04/1-so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7" y="2293144"/>
            <a:ext cx="343660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62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481456"/>
          </a:xfrm>
        </p:spPr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это</a:t>
            </a:r>
            <a:r>
              <a:rPr lang="ru-RU" dirty="0"/>
              <a:t>м</a:t>
            </a:r>
            <a:r>
              <a:rPr lang="ru-RU" dirty="0" smtClean="0"/>
              <a:t> </a:t>
            </a:r>
            <a:r>
              <a:rPr lang="ru-RU" dirty="0" smtClean="0"/>
              <a:t>всё.</a:t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Конец!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82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6777317" cy="3508977"/>
          </a:xfrm>
        </p:spPr>
        <p:txBody>
          <a:bodyPr/>
          <a:lstStyle/>
          <a:p>
            <a:r>
              <a:rPr lang="vi-VN" b="1" dirty="0"/>
              <a:t>Бобо́вые</a:t>
            </a:r>
            <a:r>
              <a:rPr lang="vi-VN" dirty="0"/>
              <a:t>, или </a:t>
            </a:r>
            <a:r>
              <a:rPr lang="vi-VN" b="1" dirty="0" smtClean="0"/>
              <a:t>Мотыльковые</a:t>
            </a:r>
            <a:r>
              <a:rPr lang="ru-RU" b="1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семейство </a:t>
            </a:r>
            <a:r>
              <a:rPr lang="ru-RU" dirty="0" smtClean="0">
                <a:hlinkClick r:id="rId2" tooltip="Двудольные"/>
              </a:rPr>
              <a:t>двудольных</a:t>
            </a:r>
            <a:r>
              <a:rPr lang="ru-RU" dirty="0"/>
              <a:t> растений порядка </a:t>
            </a:r>
            <a:r>
              <a:rPr lang="ru-RU" dirty="0" err="1">
                <a:hlinkClick r:id="rId3" tooltip="Бобовоцветные"/>
              </a:rPr>
              <a:t>Бобовоцветные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8" name="Picture 4" descr="http://school.xvatit.com/images/e/e5/6.08-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04865"/>
            <a:ext cx="676875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50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024744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Листья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3508977"/>
          </a:xfrm>
        </p:spPr>
        <p:txBody>
          <a:bodyPr/>
          <a:lstStyle/>
          <a:p>
            <a:r>
              <a:rPr lang="ru-RU" dirty="0">
                <a:hlinkClick r:id="rId2" tooltip="Листья"/>
              </a:rPr>
              <a:t>Листья</a:t>
            </a:r>
            <a:r>
              <a:rPr lang="ru-RU" dirty="0"/>
              <a:t> </a:t>
            </a:r>
            <a:r>
              <a:rPr lang="ru-RU" dirty="0" smtClean="0"/>
              <a:t>обычно </a:t>
            </a:r>
            <a:r>
              <a:rPr lang="ru-RU" dirty="0"/>
              <a:t>сложные (пальчатые, перистые, тройчатые) с </a:t>
            </a:r>
            <a:r>
              <a:rPr lang="ru-RU" dirty="0">
                <a:hlinkClick r:id="rId3" tooltip="Прилистник"/>
              </a:rPr>
              <a:t>прилистниками</a:t>
            </a:r>
            <a:r>
              <a:rPr lang="ru-RU" dirty="0"/>
              <a:t>, реже простые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s://upload.wikimedia.org/wikipedia/commons/thumb/c/ca/Snijboon_peulen_Phaseolus_vulgaris.jpg/265px-Snijboon_peulen_Phaseolus_vulgari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057766"/>
            <a:ext cx="3312368" cy="441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lantus.ru/sites/default/files/p7030068.jpg?131057755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51212" y="2593846"/>
            <a:ext cx="4422687" cy="331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5942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6777317" cy="3508977"/>
          </a:xfrm>
        </p:spPr>
        <p:txBody>
          <a:bodyPr/>
          <a:lstStyle/>
          <a:p>
            <a:r>
              <a:rPr lang="ru-RU" dirty="0"/>
              <a:t>У типичных бобовых верхний крупный лепесток принято называть </a:t>
            </a:r>
            <a:r>
              <a:rPr lang="ru-RU" dirty="0">
                <a:hlinkClick r:id="rId2" tooltip="Парус (ботаника)"/>
              </a:rPr>
              <a:t>парусом</a:t>
            </a:r>
            <a:r>
              <a:rPr lang="ru-RU" dirty="0"/>
              <a:t> (флагом), боковые лепестки —</a:t>
            </a:r>
            <a:r>
              <a:rPr lang="ru-RU" dirty="0">
                <a:hlinkClick r:id="rId3" tooltip="Весло (ботаника)"/>
              </a:rPr>
              <a:t>вёслами</a:t>
            </a:r>
            <a:r>
              <a:rPr lang="ru-RU" dirty="0"/>
              <a:t> (крыльями), а два сросшихся или слипшихся нижних — </a:t>
            </a:r>
            <a:r>
              <a:rPr lang="ru-RU" dirty="0">
                <a:hlinkClick r:id="rId4" tooltip="Лодочка (ботаника)"/>
              </a:rPr>
              <a:t>лодочкой</a:t>
            </a:r>
            <a:r>
              <a:rPr lang="ru-RU" dirty="0"/>
              <a:t>.</a:t>
            </a:r>
          </a:p>
        </p:txBody>
      </p:sp>
      <p:pic>
        <p:nvPicPr>
          <p:cNvPr id="3074" name="Picture 2" descr="http://mirbiologii.ru/wp-content/uploads/2012/07/bob_pasle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82013"/>
            <a:ext cx="5580112" cy="36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66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Строение цветка Бобовых</a:t>
            </a:r>
            <a:endParaRPr lang="ru-RU" dirty="0"/>
          </a:p>
        </p:txBody>
      </p:sp>
      <p:pic>
        <p:nvPicPr>
          <p:cNvPr id="4098" name="Picture 2" descr="http://megabook.ru/stream/mediapreview?Key=%D0%91%D0%BE%D0%B1%D0%BE%D0%B2%D1%8B%D0%B5%20(%D0%B4%D0%B8%D0%B0%D0%B3%D1%80%D0%B0%D0%BC%D0%BC%D0%B0%20%D0%B8%20%D1%84%D0%BE%D1%80%D0%BC%D1%83%D0%BB%D0%B0%20%D1%86%D0%B2%D0%B5%D1%82%D0%BA%D0%B0%20%D1%80%D0%B0%D1%81%D1%82%D0%B5%D0%BD%D0%B8%D0%B9%20%D1%81%D0%B5%D0%BC%D0%B5%D0%B9%D1%81%D1%82%D0%B2%D0%B0%20%D0%BC%D0%BE%D1%82%D1%8B%D0%BB%D1%8C%D0%BA%D0%BE%D0%B2%D1%8B%D1%85)&amp;Width=654&amp;Height=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974" y="1700808"/>
            <a:ext cx="8078635" cy="469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164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64896" cy="3508977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dirty="0" smtClean="0"/>
              <a:t>В </a:t>
            </a:r>
            <a:r>
              <a:rPr lang="ru-RU" dirty="0"/>
              <a:t>семейство Бобовые включают 24 505 видов, объединённых в 946 </a:t>
            </a:r>
            <a:r>
              <a:rPr lang="ru-RU" dirty="0" smtClean="0"/>
              <a:t>родов.</a:t>
            </a:r>
            <a:br>
              <a:rPr lang="ru-RU" dirty="0" smtClean="0"/>
            </a:br>
            <a:r>
              <a:rPr lang="ru-RU" dirty="0"/>
              <a:t>Обширное семейство принято делить на три </a:t>
            </a:r>
            <a:r>
              <a:rPr lang="ru-RU" dirty="0">
                <a:hlinkClick r:id="rId2" tooltip="Подсемейство"/>
              </a:rPr>
              <a:t>подсемейства</a:t>
            </a:r>
            <a:endParaRPr lang="ru-RU" dirty="0"/>
          </a:p>
        </p:txBody>
      </p:sp>
      <p:pic>
        <p:nvPicPr>
          <p:cNvPr id="5122" name="Picture 2" descr="http://5klass.net/datas/biologija/Semejstvo-bobovye/0005-005-Vkljuchaet-tri-podsemejstva-bobovye-ili-mimozovye-motylkovy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7920880" cy="421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1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936104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Значение и применение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3168098" cy="489654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Ряд бобовых издавна культивируются как пищевые растения и получили широкое распространение в </a:t>
            </a:r>
            <a:r>
              <a:rPr lang="ru-RU" dirty="0">
                <a:hlinkClick r:id="rId2" tooltip="Сельское хозяйство"/>
              </a:rPr>
              <a:t>сельском хозяйстве</a:t>
            </a:r>
            <a:r>
              <a:rPr lang="ru-RU" dirty="0"/>
              <a:t>, другие известны как </a:t>
            </a:r>
            <a:r>
              <a:rPr lang="ru-RU" dirty="0">
                <a:hlinkClick r:id="rId3" tooltip="Декоративные растения"/>
              </a:rPr>
              <a:t>декоративные</a:t>
            </a:r>
            <a:r>
              <a:rPr lang="ru-RU" dirty="0"/>
              <a:t> или кормовые растения, некоторые являются источником </a:t>
            </a:r>
            <a:r>
              <a:rPr lang="ru-RU" dirty="0">
                <a:hlinkClick r:id="rId4" tooltip="Древесина"/>
              </a:rPr>
              <a:t>древесины</a:t>
            </a:r>
            <a:r>
              <a:rPr lang="ru-RU" dirty="0"/>
              <a:t> </a:t>
            </a:r>
            <a:r>
              <a:rPr lang="ru-RU" dirty="0">
                <a:hlinkClick r:id="rId5" tooltip="Список пород древесины"/>
              </a:rPr>
              <a:t>ценных пород</a:t>
            </a:r>
            <a:r>
              <a:rPr lang="ru-RU" dirty="0"/>
              <a:t>.</a:t>
            </a:r>
          </a:p>
        </p:txBody>
      </p:sp>
      <p:pic>
        <p:nvPicPr>
          <p:cNvPr id="6146" name="Picture 2" descr="http://tutknow.ru/uploads/posts/2015-10/1445089005_belok-v-bobovyh-kultura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512100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18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661248"/>
            <a:ext cx="8280920" cy="1080120"/>
          </a:xfrm>
        </p:spPr>
        <p:txBody>
          <a:bodyPr>
            <a:normAutofit/>
          </a:bodyPr>
          <a:lstStyle/>
          <a:p>
            <a:r>
              <a:rPr lang="ru-RU" sz="2000" dirty="0"/>
              <a:t>Семена бобовых: </a:t>
            </a:r>
            <a:r>
              <a:rPr lang="ru-RU" sz="2000" dirty="0">
                <a:hlinkClick r:id="rId2" tooltip="Горох"/>
              </a:rPr>
              <a:t>горох</a:t>
            </a:r>
            <a:r>
              <a:rPr lang="ru-RU" sz="2000" dirty="0"/>
              <a:t>, </a:t>
            </a:r>
            <a:r>
              <a:rPr lang="ru-RU" sz="2000" dirty="0">
                <a:hlinkClick r:id="rId3" tooltip="Нут (растение)"/>
              </a:rPr>
              <a:t>нут</a:t>
            </a:r>
            <a:r>
              <a:rPr lang="ru-RU" sz="2000" dirty="0"/>
              <a:t>, </a:t>
            </a:r>
            <a:r>
              <a:rPr lang="ru-RU" sz="2000" dirty="0">
                <a:hlinkClick r:id="rId4" tooltip="Фасоль"/>
              </a:rPr>
              <a:t>фасоль</a:t>
            </a:r>
            <a:r>
              <a:rPr lang="ru-RU" sz="2000" dirty="0"/>
              <a:t> (белая, красная и чёрная), </a:t>
            </a:r>
            <a:r>
              <a:rPr lang="ru-RU" sz="2000" dirty="0">
                <a:hlinkClick r:id="rId5" tooltip="Чечевица"/>
              </a:rPr>
              <a:t>чечевица</a:t>
            </a:r>
            <a:r>
              <a:rPr lang="ru-RU" sz="2000" dirty="0"/>
              <a:t> (красная и коричневая)</a:t>
            </a:r>
          </a:p>
        </p:txBody>
      </p:sp>
      <p:pic>
        <p:nvPicPr>
          <p:cNvPr id="7170" name="Picture 2" descr="Fabaceae (seeds)20100315 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125682" cy="48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3672524" cy="590465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/>
              <a:t>Донник лекарственный</a:t>
            </a:r>
            <a:r>
              <a:rPr lang="ru-RU" dirty="0"/>
              <a:t> – медонос, кормовое и лекарственное растение. Люпин даёт зелёное удобрение: запахивается в почву как азотное удобрение. Семя богато белком (до 60%) и жиром (до 20%). Разводится и как декоративное растение: у него красивое соцветие – кисть и пальчатые листья.</a:t>
            </a:r>
          </a:p>
        </p:txBody>
      </p:sp>
      <p:pic>
        <p:nvPicPr>
          <p:cNvPr id="9218" name="Picture 2" descr="http://lekmed.ru/images/herbae/1/donnik-lekarstven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72552"/>
            <a:ext cx="4464496" cy="595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89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157</TotalTime>
  <Words>223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Семейство Бобовые</vt:lpstr>
      <vt:lpstr>Презентация PowerPoint</vt:lpstr>
      <vt:lpstr>Листья</vt:lpstr>
      <vt:lpstr>Презентация PowerPoint</vt:lpstr>
      <vt:lpstr>Строение цветка Бобовых</vt:lpstr>
      <vt:lpstr>Презентация PowerPoint</vt:lpstr>
      <vt:lpstr>Значение и применение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Кроссворд «Семейство Бобовые»</vt:lpstr>
      <vt:lpstr>Ответы</vt:lpstr>
      <vt:lpstr>Факты</vt:lpstr>
      <vt:lpstr>Факты</vt:lpstr>
      <vt:lpstr>Факты</vt:lpstr>
      <vt:lpstr>Факты</vt:lpstr>
      <vt:lpstr>На этом всё. Спасибо за внимание! Конец!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Семейство Зонтичные</dc:title>
  <dc:creator>HOME</dc:creator>
  <cp:lastModifiedBy>HOME</cp:lastModifiedBy>
  <cp:revision>19</cp:revision>
  <dcterms:created xsi:type="dcterms:W3CDTF">2015-12-08T16:01:04Z</dcterms:created>
  <dcterms:modified xsi:type="dcterms:W3CDTF">2016-11-23T18:16:28Z</dcterms:modified>
</cp:coreProperties>
</file>