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0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88E3F-9E2B-4464-9081-821E7D415719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0AE03-8381-4983-B8AF-1944EDEBA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0AE03-8381-4983-B8AF-1944EDEBAEE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EF3EC3-2706-4E92-ACAD-C059D66DA250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FB088-3F22-414C-895B-45F0679553CD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3FBFA-59BF-4428-9DC3-E626250F72EA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62B52-D428-4BDD-9602-AAD9996DB219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4BC9D4-EED4-4DDF-96DF-D549A85CA62F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3D7BE-5D8B-4722-BAEF-B8CAC5F62432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27B27-AD7D-4E03-9614-5AE700F911BF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C63EAB-9F6A-4F02-8B0F-C906A4FDE2A8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9CC8-CD64-4766-B40E-1DFC233DC42A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D90510-B55A-479C-A0EC-6B7248150DCA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1826D8-B020-459F-B966-657881C6B16B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0C2A43F-319E-4E57-B7EA-8DD0DCA196C9}" type="datetime1">
              <a:rPr lang="ru-RU" smtClean="0"/>
              <a:pPr/>
              <a:t>14.12.2016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43F3DD-B4D1-4FE9-87E0-C20DE445F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edg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article/148368/usadba-lefortovo-istoriya-vozniknoveniya-opisanie" TargetMode="External"/><Relationship Id="rId2" Type="http://schemas.openxmlformats.org/officeDocument/2006/relationships/hyperlink" Target="https://www.votpusk.ru/country/dostoprim_info.asp?ID=2188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dvantour.com/rus/russia/moscow/estates/lefortovo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000504"/>
            <a:ext cx="7986714" cy="1115381"/>
          </a:xfrm>
        </p:spPr>
        <p:txBody>
          <a:bodyPr>
            <a:noAutofit/>
          </a:bodyPr>
          <a:lstStyle/>
          <a:p>
            <a:pPr algn="just"/>
            <a:r>
              <a:rPr lang="ru-RU" sz="5400" dirty="0" smtClean="0">
                <a:latin typeface="+mn-lt"/>
              </a:rPr>
              <a:t>УСАДЬБА  ЛЕФОРТОВО</a:t>
            </a:r>
            <a:endParaRPr lang="ru-RU" sz="5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5872586"/>
            <a:ext cx="3143272" cy="985414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Презентация подготовлена 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ученицей 4Г класса</a:t>
            </a:r>
          </a:p>
          <a:p>
            <a:pPr algn="l"/>
            <a:r>
              <a:rPr lang="ru-RU" sz="1600" b="1" dirty="0" err="1" smtClean="0">
                <a:solidFill>
                  <a:schemeClr val="tx1"/>
                </a:solidFill>
              </a:rPr>
              <a:t>Алмазовой</a:t>
            </a:r>
            <a:r>
              <a:rPr lang="ru-RU" sz="1600" b="1" dirty="0" smtClean="0">
                <a:solidFill>
                  <a:schemeClr val="tx1"/>
                </a:solidFill>
              </a:rPr>
              <a:t> Софьей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1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407452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857628"/>
            <a:ext cx="8643998" cy="2357454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2400" dirty="0" smtClean="0"/>
              <a:t>     </a:t>
            </a:r>
            <a:r>
              <a:rPr lang="ru-RU" sz="3600" dirty="0" smtClean="0"/>
              <a:t>За Яузой так и шло строительство дворцов; усадьба Лефортово расширялась. В период правления Петра II палаты находились во дворцах, которые имеют великолепную историю. Здесь Петр II и Екатерина Долгорукая стали супругами. </a:t>
            </a:r>
          </a:p>
          <a:p>
            <a:pPr marL="0" indent="0" algn="just">
              <a:buNone/>
            </a:pPr>
            <a:r>
              <a:rPr lang="ru-RU" sz="3600" dirty="0" smtClean="0"/>
              <a:t>    При правлении Павла I, начиная с 1796 по 1801 г., усадьба Лефортово стала выглядеть в военно-парадном стиле. Екатерининский дворец превратился в казармы </a:t>
            </a:r>
            <a:r>
              <a:rPr lang="ru-RU" sz="3600" dirty="0" err="1" smtClean="0"/>
              <a:t>Архаровского</a:t>
            </a:r>
            <a:r>
              <a:rPr lang="ru-RU" sz="3600" dirty="0" smtClean="0"/>
              <a:t> полка полиции.</a:t>
            </a:r>
          </a:p>
          <a:p>
            <a:pPr marL="0" indent="0" algn="just">
              <a:buNone/>
            </a:pPr>
            <a:r>
              <a:rPr lang="ru-RU" sz="2200" dirty="0" smtClean="0"/>
              <a:t>   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700" dirty="0" smtClean="0"/>
              <a:t>Развитие</a:t>
            </a:r>
            <a:endParaRPr lang="ru-RU" sz="3700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015213"/>
            <a:ext cx="4143404" cy="2628101"/>
          </a:xfrm>
          <a:prstGeom prst="rect">
            <a:avLst/>
          </a:prstGeom>
        </p:spPr>
      </p:pic>
      <p:pic>
        <p:nvPicPr>
          <p:cNvPr id="7" name="Рисунок 6" descr="дворец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95306" y="1000108"/>
            <a:ext cx="4590442" cy="2643206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4071942"/>
            <a:ext cx="8643998" cy="13573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     Строения, располагавшиеся на разных берегах реки, стал соединять каменный мост. Он, немного изменившийся, сохранился и сейчас. Сегодня это старейший московский мост.</a:t>
            </a:r>
            <a:endParaRPr lang="ru-RU" sz="2000" dirty="0"/>
          </a:p>
        </p:txBody>
      </p:sp>
      <p:pic>
        <p:nvPicPr>
          <p:cNvPr id="7" name="Рисунок 6" descr="лефортовский каменный мос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1" y="714356"/>
            <a:ext cx="4626161" cy="3000396"/>
          </a:xfrm>
          <a:prstGeom prst="rect">
            <a:avLst/>
          </a:prstGeom>
        </p:spPr>
      </p:pic>
      <p:pic>
        <p:nvPicPr>
          <p:cNvPr id="8" name="Рисунок 7" descr="лефортовский каменный мост наше врем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53003" y="714356"/>
            <a:ext cx="4000528" cy="3000396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6314" y="928670"/>
            <a:ext cx="4143404" cy="350046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600" dirty="0" smtClean="0"/>
              <a:t>     </a:t>
            </a:r>
            <a:r>
              <a:rPr lang="ru-RU" sz="3600" dirty="0" err="1" smtClean="0"/>
              <a:t>Лефортовский</a:t>
            </a:r>
            <a:r>
              <a:rPr lang="ru-RU" sz="3600" dirty="0" smtClean="0"/>
              <a:t> парк - один из самых знаменитых парков Европы. Его построили еще при Петре I, скопировав со знаменитого Версальского ансамбля. Впоследствии, уже при императрице Анне Иоанновне, парк назвали «Версалем на Яузе».</a:t>
            </a:r>
          </a:p>
          <a:p>
            <a:pPr marL="0" indent="0" algn="just">
              <a:buNone/>
            </a:pPr>
            <a:r>
              <a:rPr lang="ru-RU" sz="3600" dirty="0" smtClean="0"/>
              <a:t>     В состав Москвы бывшая Немецкая слобода и </a:t>
            </a:r>
            <a:r>
              <a:rPr lang="ru-RU" sz="3600" dirty="0" err="1" smtClean="0"/>
              <a:t>Лефортовская</a:t>
            </a:r>
            <a:r>
              <a:rPr lang="ru-RU" sz="3600" dirty="0" smtClean="0"/>
              <a:t> усадьба были включены в середине XIX века. </a:t>
            </a:r>
          </a:p>
          <a:p>
            <a:pPr marL="0" indent="0" algn="just">
              <a:buNone/>
            </a:pPr>
            <a:r>
              <a:rPr lang="ru-RU" sz="2000" dirty="0" smtClean="0"/>
              <a:t>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Настоящее время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256"/>
            <a:ext cx="87154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</a:t>
            </a:r>
            <a:r>
              <a:rPr lang="ru-RU" sz="2000" dirty="0" smtClean="0"/>
              <a:t>В настоящее время парк и усадьба входят в состав Московского государственного объединенного музея-заповедника, куда также входят Коломенское, Измайлово и </a:t>
            </a:r>
            <a:r>
              <a:rPr lang="ru-RU" sz="2000" dirty="0" err="1" smtClean="0"/>
              <a:t>Люблино</a:t>
            </a:r>
            <a:r>
              <a:rPr lang="ru-RU" sz="2000" dirty="0" smtClean="0"/>
              <a:t>. В здании </a:t>
            </a:r>
            <a:r>
              <a:rPr lang="ru-RU" sz="2000" dirty="0" err="1" smtClean="0"/>
              <a:t>Лефортовского</a:t>
            </a:r>
            <a:r>
              <a:rPr lang="ru-RU" sz="2000" dirty="0" smtClean="0"/>
              <a:t> дворца находится государственный военно-исторический архив.</a:t>
            </a:r>
            <a:endParaRPr lang="ru-RU" sz="2000" dirty="0"/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000108"/>
            <a:ext cx="4503409" cy="300039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81328"/>
            <a:ext cx="8286808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7100" b="1" dirty="0" smtClean="0"/>
              <a:t>Спасибо </a:t>
            </a:r>
          </a:p>
          <a:p>
            <a:pPr algn="ctr">
              <a:buNone/>
            </a:pPr>
            <a:r>
              <a:rPr lang="ru-RU" sz="7100" b="1" dirty="0" smtClean="0"/>
              <a:t>за внимание!</a:t>
            </a:r>
          </a:p>
          <a:p>
            <a:pPr algn="just">
              <a:buNone/>
            </a:pPr>
            <a:endParaRPr lang="ru-RU" sz="1900" b="1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r>
              <a:rPr lang="ru-RU" sz="1400" dirty="0" smtClean="0"/>
              <a:t>Презентация подготовлена с использованием информации с сайтов </a:t>
            </a:r>
            <a:r>
              <a:rPr lang="ru-RU" sz="1400" dirty="0" smtClean="0">
                <a:hlinkClick r:id="rId2"/>
              </a:rPr>
              <a:t>https://www.votpusk.ru/country/dostoprim_info.asp?ID=21888</a:t>
            </a:r>
            <a:r>
              <a:rPr lang="ru-RU" sz="1400" dirty="0" smtClean="0"/>
              <a:t>, </a:t>
            </a:r>
          </a:p>
          <a:p>
            <a:pPr marL="0" indent="0" algn="just">
              <a:buNone/>
            </a:pPr>
            <a:r>
              <a:rPr lang="ru-RU" sz="1400" dirty="0" smtClean="0">
                <a:hlinkClick r:id="rId3"/>
              </a:rPr>
              <a:t>http://fb.ru/article/148368/usadba-lefortovo-istoriya-vozniknoveniya-opisanie</a:t>
            </a:r>
            <a:endParaRPr lang="ru-RU" sz="1400" dirty="0" smtClean="0"/>
          </a:p>
          <a:p>
            <a:pPr marL="0" indent="0" algn="just">
              <a:buNone/>
            </a:pPr>
            <a:r>
              <a:rPr lang="en-US" sz="1400" dirty="0" smtClean="0">
                <a:hlinkClick r:id="rId4"/>
              </a:rPr>
              <a:t>http://www.advantour.com/rus/russia/moscow/estates/lefortovo.htm</a:t>
            </a: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algn="just">
              <a:buNone/>
            </a:pPr>
            <a:endParaRPr lang="ru-RU" sz="32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57818" y="1338452"/>
            <a:ext cx="3571900" cy="344787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2600" dirty="0" smtClean="0"/>
              <a:t>Прошлое Лефортово переплетается с историей Яузы. Эта река протекает в Немецкой слободе. Первые фактические упоминания о поселениях разных иностранцев в Москве можно найти в писаниях XVI – XVII вв. Ливонская война была причиной появления в столице множества чужеземцев.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истории </a:t>
            </a:r>
            <a:endParaRPr lang="ru-RU" dirty="0"/>
          </a:p>
        </p:txBody>
      </p:sp>
      <p:pic>
        <p:nvPicPr>
          <p:cNvPr id="5" name="Рисунок 4" descr="немецкая слобод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071546"/>
            <a:ext cx="4852293" cy="3694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4985105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     Считается, что первейшая в городе Немецкая слобода, находящаяся между Яузой и ручьём Кукуй, была образована из поселённых обособленно Иваном Грозным пленных врагов. </a:t>
            </a:r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571876"/>
            <a:ext cx="8643998" cy="221457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/>
              <a:t>    Здесь проживали, в основном, иностранцы - мастера различных ремесел: часовщики, аптекари, пекари, торговцы и другие иноземцы, приглашенные на службу в город Москву. Среди них были немцы, голландцы, а также англичане, французы, датчане, поэтому данный район был похож на западноевропейский город с такими же прямыми улицами, домами, крытыми черепицей, палисадниками с цветами.</a:t>
            </a:r>
            <a:endParaRPr lang="ru-RU" sz="2000" dirty="0"/>
          </a:p>
        </p:txBody>
      </p:sp>
      <p:pic>
        <p:nvPicPr>
          <p:cNvPr id="4" name="Рисунок 3" descr="нем слобод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500042"/>
            <a:ext cx="4143404" cy="2791617"/>
          </a:xfrm>
          <a:prstGeom prst="rect">
            <a:avLst/>
          </a:prstGeom>
        </p:spPr>
      </p:pic>
      <p:pic>
        <p:nvPicPr>
          <p:cNvPr id="5" name="Рисунок 4" descr="слобод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13468" y="500043"/>
            <a:ext cx="4487688" cy="2786081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786190"/>
            <a:ext cx="8715436" cy="250033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 smtClean="0"/>
              <a:t>   Царствование Петра 1 превратило Немецкую слободу и соседнее селение </a:t>
            </a:r>
            <a:r>
              <a:rPr lang="ru-RU" sz="2000" dirty="0" err="1" smtClean="0"/>
              <a:t>Преображенское</a:t>
            </a:r>
            <a:r>
              <a:rPr lang="ru-RU" sz="2000" dirty="0" smtClean="0"/>
              <a:t> в знатный московский пригород. Эти земли стали также сердцевиной российской политической жизни. </a:t>
            </a:r>
          </a:p>
          <a:p>
            <a:pPr marL="0" indent="0" algn="just">
              <a:buNone/>
            </a:pPr>
            <a:r>
              <a:rPr lang="ru-RU" sz="2000" dirty="0" smtClean="0"/>
              <a:t>    Здесь состоялось знакомство Петра и Франца Лефорта. В будущем они станут лучшими друзьями. Пётр часто проводил время на берегу реки Яузы, в скромном доме своего знакомого. Царь навещал Лефорта всегда с толпой веселых знакомых. </a:t>
            </a:r>
          </a:p>
          <a:p>
            <a:pPr marL="0" indent="0" algn="just"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Расцвет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лефор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6824" y="785794"/>
            <a:ext cx="3707053" cy="2857520"/>
          </a:xfrm>
          <a:prstGeom prst="rect">
            <a:avLst/>
          </a:prstGeom>
        </p:spPr>
      </p:pic>
      <p:pic>
        <p:nvPicPr>
          <p:cNvPr id="5" name="Рисунок 4" descr="петр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785794"/>
            <a:ext cx="2857520" cy="285752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4214818"/>
            <a:ext cx="8715436" cy="200026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900" dirty="0" smtClean="0"/>
              <a:t>     </a:t>
            </a:r>
            <a:r>
              <a:rPr lang="ru-RU" sz="2400" dirty="0" smtClean="0"/>
              <a:t>Лефорт, желая заняться обучением солдат, выпросил у Петра большой плац для проведения военных маневров, а также средства для обустройства слободы, в которой бы жили солдаты. И земля, и деньги были получены. Плац раскинулся на левом берегу Яузы, как раз напротив сада и дома Лефорта. Так была заложена слобода, получившая впоследствии название </a:t>
            </a:r>
            <a:r>
              <a:rPr lang="ru-RU" sz="2400" dirty="0" err="1" smtClean="0"/>
              <a:t>Лефортовской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дом лефорт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7166"/>
            <a:ext cx="5357850" cy="37939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57884" y="500042"/>
            <a:ext cx="30003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/>
              <a:t>По приказу Лефорта дом отделали на французский лад с известным изяществом и роскошью. Петр финансировал пристройку большой залы к дому, чтобы было, где устраивать балы и пирушки.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3714752"/>
            <a:ext cx="8715436" cy="221457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200" dirty="0" smtClean="0"/>
              <a:t>     После смерти Лефорта, дворец в течение нескольких лет оставался главной резиденцией Петра: в нем он принимал послов, устраивал знаменитые увеселения. </a:t>
            </a:r>
          </a:p>
          <a:p>
            <a:pPr marL="0" indent="0" algn="just">
              <a:buNone/>
            </a:pPr>
            <a:r>
              <a:rPr lang="ru-RU" sz="2200" dirty="0" smtClean="0"/>
              <a:t>     В 1707 году дворец был передан другому сподвижнику Петра I Александру Меньшикову, который пристроил к дворцу второй этаж, крылья корпуса и парадные монументальные ворота. В таком виде </a:t>
            </a:r>
            <a:r>
              <a:rPr lang="ru-RU" sz="2200" dirty="0" err="1" smtClean="0"/>
              <a:t>Лефортовский</a:t>
            </a:r>
            <a:r>
              <a:rPr lang="ru-RU" sz="2200" dirty="0" smtClean="0"/>
              <a:t> дворец сохранился до наших дней.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лефортовский дворец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63" y="642918"/>
            <a:ext cx="4464875" cy="2857520"/>
          </a:xfrm>
          <a:prstGeom prst="rect">
            <a:avLst/>
          </a:prstGeom>
        </p:spPr>
      </p:pic>
      <p:pic>
        <p:nvPicPr>
          <p:cNvPr id="6" name="Рисунок 5" descr="дворец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2195" y="642918"/>
            <a:ext cx="4288961" cy="285752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1571612"/>
            <a:ext cx="3857652" cy="4714908"/>
          </a:xfrm>
        </p:spPr>
        <p:txBody>
          <a:bodyPr>
            <a:normAutofit/>
          </a:bodyPr>
          <a:lstStyle/>
          <a:p>
            <a:pPr marL="0" indent="0" algn="just" defTabSz="442913">
              <a:buNone/>
            </a:pPr>
            <a:r>
              <a:rPr lang="ru-RU" sz="2000" dirty="0" smtClean="0"/>
              <a:t>      В 1706-1707 гг. по приказу Петра I в </a:t>
            </a:r>
            <a:r>
              <a:rPr lang="ru-RU" sz="2000" dirty="0" err="1" smtClean="0"/>
              <a:t>Лефортовской</a:t>
            </a:r>
            <a:r>
              <a:rPr lang="ru-RU" sz="2000" dirty="0" smtClean="0"/>
              <a:t> слободе для больных солдат и офицеров была построена «Военная </a:t>
            </a:r>
            <a:r>
              <a:rPr lang="ru-RU" sz="2000" dirty="0" err="1" smtClean="0"/>
              <a:t>гошпиталь</a:t>
            </a:r>
            <a:r>
              <a:rPr lang="ru-RU" sz="2000" dirty="0" smtClean="0"/>
              <a:t>».                                       	Возглавил это заведение личный лейб-медик Петра Великого голландец Николай </a:t>
            </a:r>
            <a:r>
              <a:rPr lang="ru-RU" sz="2000" dirty="0" err="1" smtClean="0"/>
              <a:t>Ламбертович</a:t>
            </a:r>
            <a:r>
              <a:rPr lang="ru-RU" sz="2000" dirty="0" smtClean="0"/>
              <a:t> </a:t>
            </a:r>
            <a:r>
              <a:rPr lang="ru-RU" sz="2000" dirty="0" err="1" smtClean="0"/>
              <a:t>Бидлоо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" name="Рисунок 5" descr="гошпитал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3643314"/>
            <a:ext cx="4728402" cy="2643206"/>
          </a:xfrm>
          <a:prstGeom prst="rect">
            <a:avLst/>
          </a:prstGeom>
        </p:spPr>
      </p:pic>
      <p:pic>
        <p:nvPicPr>
          <p:cNvPr id="7" name="Рисунок 6" descr="гошпиталь ретро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428604"/>
            <a:ext cx="4714908" cy="3066993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695906"/>
            <a:ext cx="8643998" cy="23763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sz="2000" dirty="0" smtClean="0"/>
              <a:t>Строительство в Лефортово продолжил другой сподвижник Петра - Федор Алексеевич Головин. Он в 1701 году купил двор на левом берегу Яузы напротив </a:t>
            </a:r>
            <a:r>
              <a:rPr lang="ru-RU" sz="2000" dirty="0" err="1" smtClean="0"/>
              <a:t>Лефортовского</a:t>
            </a:r>
            <a:r>
              <a:rPr lang="ru-RU" sz="2000" dirty="0" smtClean="0"/>
              <a:t> дворца и построил прекрасную усадьбу с дворцом и парком (ныне </a:t>
            </a:r>
            <a:r>
              <a:rPr lang="ru-RU" sz="2000" dirty="0" err="1" smtClean="0"/>
              <a:t>Лефортовский</a:t>
            </a:r>
            <a:r>
              <a:rPr lang="ru-RU" sz="2000" dirty="0" smtClean="0"/>
              <a:t> парк), которая, так же как и дворец, становился императорской резиденцией на время пребывания Петра I в г. Москве.</a:t>
            </a:r>
          </a:p>
          <a:p>
            <a:endParaRPr lang="ru-RU" dirty="0"/>
          </a:p>
        </p:txBody>
      </p:sp>
      <p:pic>
        <p:nvPicPr>
          <p:cNvPr id="6" name="Рисунок 5" descr="каменный мос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428604"/>
            <a:ext cx="5154850" cy="316450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624600"/>
            <a:ext cx="8572560" cy="14476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    Позже усадьба Лефортово была выкуплена Петром у преемников Фёдора Алексеевича. На её месте </a:t>
            </a:r>
            <a:r>
              <a:rPr lang="ru-RU" sz="2000" dirty="0" err="1" smtClean="0"/>
              <a:t>Бидлоо</a:t>
            </a:r>
            <a:r>
              <a:rPr lang="ru-RU" sz="2000" dirty="0" smtClean="0"/>
              <a:t> начал обустраивать по поручению императора новый дворец и добавил при его строительстве водные источники. </a:t>
            </a:r>
            <a:endParaRPr lang="ru-RU" sz="2000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90" y="357166"/>
            <a:ext cx="6367477" cy="4235572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3F3DD-B4D1-4FE9-87E0-C20DE445FE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526</TotalTime>
  <Words>713</Words>
  <Application>Microsoft Office PowerPoint</Application>
  <PresentationFormat>Экран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УСАДЬБА  ЛЕФОРТОВО</vt:lpstr>
      <vt:lpstr>Начало истории </vt:lpstr>
      <vt:lpstr>Слайд 3</vt:lpstr>
      <vt:lpstr>Расцвет  </vt:lpstr>
      <vt:lpstr>Слайд 5</vt:lpstr>
      <vt:lpstr>Слайд 6</vt:lpstr>
      <vt:lpstr>Слайд 7</vt:lpstr>
      <vt:lpstr>Слайд 8</vt:lpstr>
      <vt:lpstr>Слайд 9</vt:lpstr>
      <vt:lpstr>Развитие</vt:lpstr>
      <vt:lpstr>Слайд 11</vt:lpstr>
      <vt:lpstr>Настоящее время 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УСАДЬБА ЛЕФОРТОВО</dc:title>
  <dc:creator>user</dc:creator>
  <cp:lastModifiedBy>user</cp:lastModifiedBy>
  <cp:revision>76</cp:revision>
  <dcterms:created xsi:type="dcterms:W3CDTF">2016-12-05T10:54:48Z</dcterms:created>
  <dcterms:modified xsi:type="dcterms:W3CDTF">2016-12-14T06:22:25Z</dcterms:modified>
</cp:coreProperties>
</file>