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46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38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29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68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365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5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17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1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2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7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130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13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9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3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55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C2BDC06-F9D2-4C5C-BD2E-16DBE10DA69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0063858-9419-41DA-9207-138F5DE78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4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63996" y="871538"/>
            <a:ext cx="4594129" cy="8768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Битва за Москву.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2880" y="4657725"/>
            <a:ext cx="4302870" cy="1609725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															ученица 5 «б» класса													ВАВИЛОВА ЕЛИЗАВЕТА.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420" y="1877018"/>
            <a:ext cx="5084180" cy="43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6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643">
        <p14:honeycomb/>
      </p:transition>
    </mc:Choice>
    <mc:Fallback>
      <p:transition spd="slow" advTm="6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568" y="1028700"/>
            <a:ext cx="8731996" cy="423332"/>
          </a:xfrm>
        </p:spPr>
        <p:txBody>
          <a:bodyPr/>
          <a:lstStyle/>
          <a:p>
            <a:r>
              <a:rPr lang="ru-RU" sz="2400" dirty="0" smtClean="0"/>
              <a:t>Седьмого ноября 1941 года на Красной площади проходил парад посвящённый Великой Октябрьской революции.  </a:t>
            </a:r>
            <a:r>
              <a:rPr lang="ru-RU" sz="2400" dirty="0"/>
              <a:t>Многие полки, участвовали в параде, прямо с него отправлялись на фронт.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2226562"/>
            <a:ext cx="8215313" cy="4417126"/>
          </a:xfrm>
        </p:spPr>
      </p:pic>
    </p:spTree>
    <p:extLst>
      <p:ext uri="{BB962C8B-B14F-4D97-AF65-F5344CB8AC3E}">
        <p14:creationId xmlns:p14="http://schemas.microsoft.com/office/powerpoint/2010/main" val="380892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9980">
        <p14:honeycomb/>
      </p:transition>
    </mc:Choice>
    <mc:Fallback>
      <p:transition spd="slow" advTm="99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Мой прадед Вавилов Дмитрий Алексеевич был линей ним на параде 7 ноября и от туда ушёл на фронт. </a:t>
            </a:r>
            <a:r>
              <a:rPr lang="ru-RU" sz="2400" dirty="0"/>
              <a:t>В</a:t>
            </a:r>
            <a:r>
              <a:rPr lang="ru-RU" sz="2400" dirty="0" smtClean="0"/>
              <a:t>оевал </a:t>
            </a:r>
            <a:r>
              <a:rPr lang="ru-RU" sz="2400" dirty="0"/>
              <a:t>в разных частях, попадал в окружение, партизанил, к концу войны имел много наград и звание старшего лейтенанта.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6213" y="2778372"/>
            <a:ext cx="2731139" cy="373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8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13143">
        <p14:honeycomb/>
      </p:transition>
    </mc:Choice>
    <mc:Fallback>
      <p:transition spd="slow" advTm="131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8" y="2100263"/>
            <a:ext cx="7620000" cy="450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37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22081">
        <p14:honeycomb/>
      </p:transition>
    </mc:Choice>
    <mc:Fallback>
      <p:transition spd="slow" advTm="220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9" y="2185988"/>
            <a:ext cx="10144124" cy="4672012"/>
          </a:xfrm>
        </p:spPr>
      </p:pic>
    </p:spTree>
    <p:extLst>
      <p:ext uri="{BB962C8B-B14F-4D97-AF65-F5344CB8AC3E}">
        <p14:creationId xmlns:p14="http://schemas.microsoft.com/office/powerpoint/2010/main" val="416321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1154">
        <p14:honeycomb/>
      </p:transition>
    </mc:Choice>
    <mc:Fallback>
      <p:transition spd="slow" advTm="11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28 Панфиловцев вступили в бой с пятьюдесятью вражескими танками</a:t>
            </a:r>
            <a:r>
              <a:rPr lang="ru-RU" sz="2400" dirty="0"/>
              <a:t>.</a:t>
            </a:r>
            <a:r>
              <a:rPr lang="ru-RU" sz="2400" dirty="0" smtClean="0"/>
              <a:t> Герои  погибли, но не пропустили врага к столице.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46" y="2603500"/>
            <a:ext cx="8627020" cy="3416300"/>
          </a:xfrm>
        </p:spPr>
      </p:pic>
    </p:spTree>
    <p:extLst>
      <p:ext uri="{BB962C8B-B14F-4D97-AF65-F5344CB8AC3E}">
        <p14:creationId xmlns:p14="http://schemas.microsoft.com/office/powerpoint/2010/main" val="129861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9728">
        <p14:honeycomb/>
      </p:transition>
    </mc:Choice>
    <mc:Fallback>
      <p:transition spd="slow" advTm="97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Спасибо нашим ветеранам за Победу! Мы будем Вас помнить всегда!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2228850"/>
            <a:ext cx="648652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2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1273">
        <p14:honeycomb/>
      </p:transition>
    </mc:Choice>
    <mc:Fallback>
      <p:transition spd="slow" advTm="127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029" y="1030818"/>
            <a:ext cx="8761413" cy="706964"/>
          </a:xfrm>
        </p:spPr>
        <p:txBody>
          <a:bodyPr/>
          <a:lstStyle/>
          <a:p>
            <a:r>
              <a:rPr lang="ru-RU" sz="4000" dirty="0" smtClean="0"/>
              <a:t>СПАСИБО ЗА ВНИМАНИЕ.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4208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81">
        <p14:honeycomb/>
      </p:transition>
    </mc:Choice>
    <mc:Fallback>
      <p:transition spd="slow" advTm="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173</TotalTime>
  <Words>111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 (конференц-зал)</vt:lpstr>
      <vt:lpstr>Битва за Москву.</vt:lpstr>
      <vt:lpstr>Седьмого ноября 1941 года на Красной площади проходил парад посвящённый Великой Октябрьской революции.  Многие полки, участвовали в параде, прямо с него отправлялись на фронт. </vt:lpstr>
      <vt:lpstr>Мой прадед Вавилов Дмитрий Алексеевич был линей ним на параде 7 ноября и от туда ушёл на фронт. Воевал в разных частях, попадал в окружение, партизанил, к концу войны имел много наград и звание старшего лейтенанта. </vt:lpstr>
      <vt:lpstr>Презентация PowerPoint</vt:lpstr>
      <vt:lpstr>Презентация PowerPoint</vt:lpstr>
      <vt:lpstr>28 Панфиловцев вступили в бой с пятьюдесятью вражескими танками. Герои  погибли, но не пропустили врага к столице.</vt:lpstr>
      <vt:lpstr>Спасибо нашим ветеранам за Победу! Мы будем Вас помнить всегда!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Битва за Москву.</dc:title>
  <dc:creator>ке</dc:creator>
  <cp:lastModifiedBy>ке</cp:lastModifiedBy>
  <cp:revision>10</cp:revision>
  <dcterms:created xsi:type="dcterms:W3CDTF">2016-11-12T14:37:29Z</dcterms:created>
  <dcterms:modified xsi:type="dcterms:W3CDTF">2016-11-13T11:42:34Z</dcterms:modified>
</cp:coreProperties>
</file>