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64" r:id="rId9"/>
    <p:sldId id="267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5CDB088-C5A1-4918-895B-E618F5864E77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4CB97C-0102-4570-A83D-2CD677C9BA8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esting-information.ru/" TargetMode="External"/><Relationship Id="rId2" Type="http://schemas.openxmlformats.org/officeDocument/2006/relationships/hyperlink" Target="https://yandex.ru/search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useum.lomic.ru/" TargetMode="External"/><Relationship Id="rId5" Type="http://schemas.openxmlformats.org/officeDocument/2006/relationships/hyperlink" Target="https://yandex.ru/images/search" TargetMode="External"/><Relationship Id="rId4" Type="http://schemas.openxmlformats.org/officeDocument/2006/relationships/hyperlink" Target="https://dic.academic.ru/dic.nsf/ruwiki/137716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800" dirty="0" smtClean="0">
                <a:solidFill>
                  <a:srgbClr val="002060"/>
                </a:solidFill>
              </a:rPr>
              <a:t>Демонстрационный материал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 уроку истории в 8 классе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010" y="548680"/>
            <a:ext cx="7772400" cy="17526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Российская академия наук и деятельность великого Ломоносова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57687" y="4286256"/>
            <a:ext cx="3786214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Выполнил: Корнеев Алексей, учащийся 8 класса </a:t>
            </a:r>
            <a:endParaRPr lang="ru-RU" sz="1600" dirty="0"/>
          </a:p>
          <a:p>
            <a:r>
              <a:rPr lang="ru-RU" sz="1600" dirty="0" smtClean="0"/>
              <a:t>Руководитель: </a:t>
            </a:r>
            <a:r>
              <a:rPr lang="ru-RU" sz="1600" dirty="0" err="1" smtClean="0"/>
              <a:t>Ладина</a:t>
            </a:r>
            <a:r>
              <a:rPr lang="ru-RU" sz="1600" dirty="0" smtClean="0"/>
              <a:t> О</a:t>
            </a:r>
            <a:endParaRPr lang="ru-RU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259632" y="548680"/>
            <a:ext cx="7305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ГБОУ школа-интернат № 113 для обучающихся с ограниченными</a:t>
            </a:r>
          </a:p>
          <a:p>
            <a:r>
              <a:rPr lang="ru-RU" dirty="0" smtClean="0"/>
              <a:t>возможностями здоровья </a:t>
            </a:r>
            <a:r>
              <a:rPr lang="ru-RU" dirty="0" err="1" smtClean="0"/>
              <a:t>г.о</a:t>
            </a:r>
            <a:r>
              <a:rPr lang="ru-RU" dirty="0" smtClean="0"/>
              <a:t>. Самара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785794"/>
            <a:ext cx="45255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Ответь на вопросы: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857364"/>
            <a:ext cx="6000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Чем занимались в Академии наук?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Зачем Академия наук отправляла научные экспедиции в разные районы России?</a:t>
            </a:r>
          </a:p>
          <a:p>
            <a:pPr marL="342900" indent="-342900"/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Какими науками занимался М.В.Ломоносов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857364"/>
            <a:ext cx="51648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https://yandex.ru/search/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http://interesting-information.ru/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https://dic.academic.ru/dic.nsf/ruwiki/137716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https://yandex.ru/images/search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http://museum.lomic.ru/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71604" y="1000108"/>
            <a:ext cx="2172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Источники:</a:t>
            </a:r>
            <a:endParaRPr lang="ru-RU" sz="24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857232"/>
            <a:ext cx="2172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Словарь: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785926"/>
            <a:ext cx="826219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Академия</a:t>
            </a:r>
            <a:r>
              <a:rPr lang="ru-RU" sz="2000" dirty="0" smtClean="0"/>
              <a:t> </a:t>
            </a:r>
            <a:r>
              <a:rPr lang="ru-RU" dirty="0" smtClean="0"/>
              <a:t>– научное учебное заведение.</a:t>
            </a:r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002060"/>
                </a:solidFill>
              </a:rPr>
              <a:t>Обсерватория</a:t>
            </a:r>
            <a:r>
              <a:rPr lang="ru-RU" sz="2000" dirty="0" smtClean="0"/>
              <a:t> </a:t>
            </a:r>
            <a:r>
              <a:rPr lang="ru-RU" dirty="0" smtClean="0"/>
              <a:t>–лаборатория по изучению звезд.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Лаборатория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dirty="0" smtClean="0"/>
              <a:t>специально оборудованное помещение для проведения </a:t>
            </a:r>
          </a:p>
          <a:p>
            <a:r>
              <a:rPr lang="ru-RU" dirty="0" smtClean="0"/>
              <a:t>научных испытаний и исследований.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428604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По указу Петра 1  в 1725 году в Петербурге состоялось открытие Академии наук. Академия наук стала первым научным центром Российского государства. </a:t>
            </a:r>
          </a:p>
          <a:p>
            <a:endParaRPr lang="ru-RU" dirty="0"/>
          </a:p>
        </p:txBody>
      </p:sp>
      <p:pic>
        <p:nvPicPr>
          <p:cNvPr id="4" name="Рисунок 3" descr="https://im0-tub-ru.yandex.net/i?id=2216eea4dde1b4ad6b3f47a88ed3eb25-l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643050"/>
            <a:ext cx="2714644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00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214818"/>
            <a:ext cx="657229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85852" y="3643314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Академии наук работали самые знаменитые ученые.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642918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В обсерватории ученые изучали звезды и их расположение на небе. Движение небесных планет и звезд они наблюдали в телескопы.</a:t>
            </a:r>
            <a:endParaRPr lang="ru-RU" dirty="0"/>
          </a:p>
        </p:txBody>
      </p:sp>
      <p:pic>
        <p:nvPicPr>
          <p:cNvPr id="3" name="Рисунок 2" descr="https://im0-tub-ru.yandex.net/i?id=9cc234207984033a047d675766acd922-l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928802"/>
            <a:ext cx="4929222" cy="32813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857232"/>
            <a:ext cx="7786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При Академии наук был разбит ботанический сад, где выращивали множество растений со  всего мира. Ученые изучали эти растения. Деревья и цветы из этого сада затем высаживали в парки перед дворцами.</a:t>
            </a:r>
            <a:endParaRPr lang="ru-RU" dirty="0"/>
          </a:p>
        </p:txBody>
      </p:sp>
      <p:pic>
        <p:nvPicPr>
          <p:cNvPr id="3074" name="Picture 2" descr="https://im0-tub-ru.yandex.net/i?id=d5807ce5e2789f2b9a6766463f681104-sr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571744"/>
            <a:ext cx="4786346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В Академии имелись химическая и физическая лаборатории. Был открыт музей, библиотека и типография.</a:t>
            </a:r>
            <a:endParaRPr lang="ru-RU" dirty="0"/>
          </a:p>
        </p:txBody>
      </p:sp>
      <p:pic>
        <p:nvPicPr>
          <p:cNvPr id="5" name="Рисунок 4" descr="http://www.ras.ru/FStorage/download.aspx?id=f4a85f1c-d32c-49d8-a807-2e84a59bb46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071678"/>
            <a:ext cx="1885803" cy="1381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s://img-fotki.yandex.ru/get/118932/374871492.25/0_1a8f07_8b0353e3_ori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857364"/>
            <a:ext cx="1816579" cy="1333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s://scfh.ru/files/iblock/53b/53bc2ad64771dfbda34e15d0139558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071678"/>
            <a:ext cx="2043111" cy="1357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ttps://studentprograms.ru/images/Events/Library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4000504"/>
            <a:ext cx="2571768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ttp://oldsp.ru/old/upload/photos/c/7/c/800_c7ccc54965c769396ba582e6aea9fb07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4000504"/>
            <a:ext cx="2428892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714356"/>
            <a:ext cx="7715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Главным делом Академии наук стало продолжение  исследований</a:t>
            </a:r>
          </a:p>
          <a:p>
            <a:r>
              <a:rPr lang="ru-RU" dirty="0" smtClean="0"/>
              <a:t>территорий в Сибири и на Дальнем Востоке,  изучение недр земли в разных районах страны. Для этого  Академия наук отправляла научные экспедиции. </a:t>
            </a:r>
            <a:r>
              <a:rPr lang="ru-RU" dirty="0" smtClean="0"/>
              <a:t>Так были открыты залежи железной руды на Урале, каменного угля в Донецке</a:t>
            </a:r>
            <a:r>
              <a:rPr lang="ru-RU" smtClean="0"/>
              <a:t>, нефти- </a:t>
            </a:r>
            <a:r>
              <a:rPr lang="ru-RU" dirty="0" smtClean="0"/>
              <a:t>у берегов Каспийского моря.  </a:t>
            </a:r>
            <a:r>
              <a:rPr lang="ru-RU" dirty="0" smtClean="0"/>
              <a:t>В середине 18 века был составлен « Атлас Российской империи»</a:t>
            </a:r>
            <a:endParaRPr lang="ru-RU" dirty="0"/>
          </a:p>
        </p:txBody>
      </p:sp>
      <p:pic>
        <p:nvPicPr>
          <p:cNvPr id="5" name="Рисунок 4" descr="http://loveki.ru/museum/maps/all_russia_maps_1745/full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068960"/>
            <a:ext cx="5214974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m0-tub-ru.yandex.net/i?id=b94822f40708374c72314ba100393161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2071702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000364" y="1214422"/>
            <a:ext cx="53578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Михаил </a:t>
            </a:r>
            <a:r>
              <a:rPr lang="ru-RU" dirty="0"/>
              <a:t>Васильевич Ломоносов был поэтом, писателем и ученым. Он родился в поселке Холмогоры недалеко от Архангельска в семье </a:t>
            </a:r>
            <a:r>
              <a:rPr lang="ru-RU" dirty="0" smtClean="0"/>
              <a:t>рыбака. С детства </a:t>
            </a:r>
            <a:r>
              <a:rPr lang="ru-RU" dirty="0"/>
              <a:t>он </a:t>
            </a:r>
            <a:r>
              <a:rPr lang="ru-RU" smtClean="0"/>
              <a:t>хотел учиться. </a:t>
            </a:r>
            <a:r>
              <a:rPr lang="ru-RU" dirty="0" smtClean="0"/>
              <a:t>Когда </a:t>
            </a:r>
            <a:r>
              <a:rPr lang="ru-RU" dirty="0"/>
              <a:t>ему исполнилось 19 лет, он сбежал в Москву. Скрыв свое простое происхождение, он сумел   поступить в  </a:t>
            </a:r>
            <a:r>
              <a:rPr lang="ru-RU" dirty="0" err="1"/>
              <a:t>Славяно</a:t>
            </a:r>
            <a:r>
              <a:rPr lang="ru-RU" dirty="0"/>
              <a:t>- греко-латинскую в академию, где 12-летний курс, он прошел за 5 лет. За отличную учебу после окончания академии его отправили обучаться в Германию разным </a:t>
            </a:r>
            <a:r>
              <a:rPr lang="ru-RU" dirty="0" smtClean="0"/>
              <a:t>наукам.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85795"/>
            <a:ext cx="83582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В 1745году М.В. Ломоносов вернулся в Петербург и стал первым русским</a:t>
            </a:r>
          </a:p>
          <a:p>
            <a:r>
              <a:rPr lang="ru-RU" dirty="0" smtClean="0"/>
              <a:t>профессором химии. Он открыл в Академии наук первую в России химическую лабораторию, где создавал различные краски ,клей, цветное стекло.</a:t>
            </a:r>
          </a:p>
          <a:p>
            <a:r>
              <a:rPr lang="ru-RU" dirty="0"/>
              <a:t> </a:t>
            </a:r>
            <a:r>
              <a:rPr lang="ru-RU" dirty="0" smtClean="0"/>
              <a:t>  М.Ломоносов изучал природу тепла и холода, тайны электричества и небесных планет. По его инициативе  в России было построено несколько десятков обсерваторий.</a:t>
            </a:r>
          </a:p>
          <a:p>
            <a:r>
              <a:rPr lang="ru-RU" dirty="0" smtClean="0"/>
              <a:t>    М.Ломоносов занимался изучением русской истории до эпохи Петра 1.</a:t>
            </a:r>
          </a:p>
          <a:p>
            <a:endParaRPr lang="ru-RU" dirty="0"/>
          </a:p>
        </p:txBody>
      </p:sp>
      <p:pic>
        <p:nvPicPr>
          <p:cNvPr id="3" name="Рисунок 2" descr="https://topwar.ru/uploads/posts/2015-04/1429752929_l4_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429000"/>
            <a:ext cx="2483019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im0-tub-ru.yandex.net/i?id=c705138e6d086eddc1d9068addb16606-l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357562"/>
            <a:ext cx="1643074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bgunb.ru/VirtualExibition/Lomonosov/vystavka/images/8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286124"/>
            <a:ext cx="171451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239</TotalTime>
  <Words>432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Georgia</vt:lpstr>
      <vt:lpstr>Wingdings</vt:lpstr>
      <vt:lpstr>Wingdings 2</vt:lpstr>
      <vt:lpstr>Официальная</vt:lpstr>
      <vt:lpstr>Российская академия наук и деятельность великого Ломоносова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Российская академия наук и деятельность великого Ломоносова</dc:title>
  <dc:creator>Владелец</dc:creator>
  <cp:lastModifiedBy>Антон</cp:lastModifiedBy>
  <cp:revision>23</cp:revision>
  <dcterms:created xsi:type="dcterms:W3CDTF">2018-04-18T12:26:33Z</dcterms:created>
  <dcterms:modified xsi:type="dcterms:W3CDTF">2018-04-19T07:23:05Z</dcterms:modified>
</cp:coreProperties>
</file>