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16" autoAdjust="0"/>
    <p:restoredTop sz="94660"/>
  </p:normalViewPr>
  <p:slideViewPr>
    <p:cSldViewPr snapToGrid="0">
      <p:cViewPr varScale="1">
        <p:scale>
          <a:sx n="76" d="100"/>
          <a:sy n="76" d="100"/>
        </p:scale>
        <p:origin x="54" y="82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4212" y="685799"/>
            <a:ext cx="8001000" cy="2971801"/>
          </a:xfrm>
        </p:spPr>
        <p:txBody>
          <a:bodyPr anchor="b">
            <a:normAutofit/>
          </a:bodyPr>
          <a:lstStyle>
            <a:lvl1pPr algn="l">
              <a:defRPr sz="4800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4212" y="3843867"/>
            <a:ext cx="6400800" cy="1947333"/>
          </a:xfrm>
        </p:spPr>
        <p:txBody>
          <a:bodyPr anchor="t">
            <a:normAutofit/>
          </a:bodyPr>
          <a:lstStyle>
            <a:lvl1pPr marL="0" indent="0" algn="l">
              <a:buNone/>
              <a:defRPr sz="21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4/3/2019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 flipH="1">
            <a:off x="8228012" y="8467"/>
            <a:ext cx="3810000" cy="381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6108170" y="91545"/>
            <a:ext cx="6080655" cy="608065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7235825" y="228600"/>
            <a:ext cx="4953000" cy="4953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>
            <a:off x="7335837" y="32278"/>
            <a:ext cx="4852989" cy="485298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7845426" y="609601"/>
            <a:ext cx="4343399" cy="434339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4/3/2019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1" y="2006600"/>
            <a:ext cx="8534401" cy="2281600"/>
          </a:xfrm>
        </p:spPr>
        <p:txBody>
          <a:bodyPr anchor="b">
            <a:normAutofit/>
          </a:bodyPr>
          <a:lstStyle>
            <a:lvl1pPr algn="l">
              <a:defRPr sz="36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495800"/>
            <a:ext cx="8534400" cy="14986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4/3/2019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4211" y="685800"/>
            <a:ext cx="4937655" cy="361526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08133" y="685801"/>
            <a:ext cx="4934479" cy="3615266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4/3/2019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2080" y="685800"/>
            <a:ext cx="464978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4211" y="1270529"/>
            <a:ext cx="4937655" cy="3030538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79066" y="685800"/>
            <a:ext cx="466513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06545" y="1262062"/>
            <a:ext cx="4929188" cy="3030538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4/3/2019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4/3/2019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4/3/2019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5012" y="685800"/>
            <a:ext cx="3657600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4212" y="685800"/>
            <a:ext cx="5943601" cy="5308600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085012" y="2209799"/>
            <a:ext cx="3657600" cy="2091267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4/3/2019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2812" y="1447800"/>
            <a:ext cx="6019800" cy="11430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89012" y="914400"/>
            <a:ext cx="3280974" cy="45720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2812" y="2777066"/>
            <a:ext cx="6021388" cy="2048933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4/3/2019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685800" y="533400"/>
            <a:ext cx="10818812" cy="31242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16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2" y="3843867"/>
            <a:ext cx="8304210" cy="4572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4/3/2019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4114800"/>
            <a:ext cx="8535988" cy="18796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4/3/2019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85800"/>
            <a:ext cx="9144001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46212" y="3429000"/>
            <a:ext cx="8534400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301067"/>
            <a:ext cx="8534400" cy="1684865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4/3/2019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2" y="3429000"/>
            <a:ext cx="8534400" cy="16974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5132981"/>
            <a:ext cx="853599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4/3/2019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85800"/>
            <a:ext cx="9144000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1" cy="104986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978400"/>
            <a:ext cx="8534401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4/3/2019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766732"/>
            <a:ext cx="8534401" cy="12276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4/3/2019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4/3/2019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5212" y="685800"/>
            <a:ext cx="2057400" cy="45720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85800"/>
            <a:ext cx="7823200" cy="5308600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4/3/2019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9206969" y="2963333"/>
            <a:ext cx="2981858" cy="3208867"/>
            <a:chOff x="9206969" y="2963333"/>
            <a:chExt cx="2981858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4212" y="4487332"/>
            <a:ext cx="8534400" cy="15070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685800"/>
            <a:ext cx="8534400" cy="36152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904412" y="6172200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B61BEF0D-F0BB-DE4B-95CE-6DB70DBA9567}" type="datetimeFigureOut">
              <a:rPr lang="en-US" dirty="0"/>
              <a:pPr/>
              <a:t>4/3/2019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63200" y="5578475"/>
            <a:ext cx="1142245" cy="669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32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0" r:id="rId9"/>
    <p:sldLayoutId id="2147483668" r:id="rId10"/>
    <p:sldLayoutId id="2147483663" r:id="rId11"/>
    <p:sldLayoutId id="2147483664" r:id="rId12"/>
    <p:sldLayoutId id="2147483665" r:id="rId13"/>
    <p:sldLayoutId id="2147483666" r:id="rId14"/>
    <p:sldLayoutId id="2147483667" r:id="rId15"/>
    <p:sldLayoutId id="2147483658" r:id="rId16"/>
    <p:sldLayoutId id="2147483659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0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8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6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304800" y="10922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2049" name="Рисунок 3" descr="ÐÐ°ÑÑÐ¸Ð½ÐºÐ¸ Ð¿Ð¾ Ð·Ð°Ð¿ÑÐ¾ÑÑ ÑÐ¸Ð»Ð° ÑÑÐµÐ½Ð¸Ñ ÑÑÑÐµÐ»Ð¾ÑÐºÐ¸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92801" y="3289070"/>
            <a:ext cx="5492750" cy="33196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3"/>
          <p:cNvSpPr>
            <a:spLocks noChangeArrowheads="1"/>
          </p:cNvSpPr>
          <p:nvPr/>
        </p:nvSpPr>
        <p:spPr bwMode="auto">
          <a:xfrm>
            <a:off x="1797294" y="0"/>
            <a:ext cx="8313493" cy="42165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4000" b="0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Monotype Corsiva" panose="03010101010201010101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Сила Трения</a:t>
            </a:r>
            <a:br>
              <a:rPr kumimoji="0" lang="ru-RU" altLang="ru-RU" sz="4000" b="0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Monotype Corsiva" panose="03010101010201010101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kumimoji="0" lang="ru-RU" altLang="ru-RU" sz="4000" b="0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Monotype Corsiva" panose="03010101010201010101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Незаменимая, полезная</a:t>
            </a:r>
            <a:br>
              <a:rPr kumimoji="0" lang="ru-RU" altLang="ru-RU" sz="4000" b="0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Monotype Corsiva" panose="03010101010201010101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kumimoji="0" lang="ru-RU" altLang="ru-RU" sz="4000" b="0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Monotype Corsiva" panose="03010101010201010101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Удерживает, препятствует, изнашивает,</a:t>
            </a:r>
            <a:br>
              <a:rPr kumimoji="0" lang="ru-RU" altLang="ru-RU" sz="4000" b="0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Monotype Corsiva" panose="03010101010201010101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kumimoji="0" lang="ru-RU" altLang="ru-RU" sz="4000" b="0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Monotype Corsiva" panose="03010101010201010101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Одна из основных сил физики,</a:t>
            </a:r>
            <a:br>
              <a:rPr kumimoji="0" lang="ru-RU" altLang="ru-RU" sz="4000" b="0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Monotype Corsiva" panose="03010101010201010101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kumimoji="0" lang="ru-RU" altLang="ru-RU" sz="4000" b="0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Monotype Corsiva" panose="03010101010201010101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Движение.</a:t>
            </a:r>
            <a:br>
              <a:rPr kumimoji="0" lang="ru-RU" altLang="ru-RU" sz="4000" b="0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Monotype Corsiva" panose="03010101010201010101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kumimoji="0" lang="ru-RU" altLang="ru-RU" sz="4000" b="0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Monotype Corsiva" panose="03010101010201010101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kumimoji="0" lang="ru-RU" altLang="ru-RU" sz="4000" b="0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Monotype Corsiva" panose="03010101010201010101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kumimoji="0" lang="ru-RU" alt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43101695"/>
      </p:ext>
    </p:extLst>
  </p:cSld>
  <p:clrMapOvr>
    <a:masterClrMapping/>
  </p:clrMapOvr>
</p:sld>
</file>

<file path=ppt/theme/theme1.xml><?xml version="1.0" encoding="utf-8"?>
<a:theme xmlns:a="http://schemas.openxmlformats.org/drawingml/2006/main" name="Сектор">
  <a:themeElements>
    <a:clrScheme name="Slice">
      <a:dk1>
        <a:sysClr val="windowText" lastClr="000000"/>
      </a:dk1>
      <a:lt1>
        <a:sysClr val="window" lastClr="FFFFFF"/>
      </a:lt1>
      <a:dk2>
        <a:srgbClr val="146194"/>
      </a:dk2>
      <a:lt2>
        <a:srgbClr val="76DBF4"/>
      </a:lt2>
      <a:accent1>
        <a:srgbClr val="052F61"/>
      </a:accent1>
      <a:accent2>
        <a:srgbClr val="A50E82"/>
      </a:accent2>
      <a:accent3>
        <a:srgbClr val="14967C"/>
      </a:accent3>
      <a:accent4>
        <a:srgbClr val="6A9E1F"/>
      </a:accent4>
      <a:accent5>
        <a:srgbClr val="E87D37"/>
      </a:accent5>
      <a:accent6>
        <a:srgbClr val="C62324"/>
      </a:accent6>
      <a:hlink>
        <a:srgbClr val="0D2E46"/>
      </a:hlink>
      <a:folHlink>
        <a:srgbClr val="356A95"/>
      </a:folHlink>
    </a:clrScheme>
    <a:fontScheme name="Slice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lic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2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5875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ice" id="{0507925B-6AC9-4358-8E18-C330545D08F8}" vid="{13FEC7C6-62A9-40C4-99D2-581AACACAA2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Slice</Template>
  <TotalTime>1</TotalTime>
  <Words>2</Words>
  <Application>Microsoft Office PowerPoint</Application>
  <PresentationFormat>Широкоэкранный</PresentationFormat>
  <Paragraphs>1</Paragraphs>
  <Slides>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8" baseType="lpstr">
      <vt:lpstr>Arial</vt:lpstr>
      <vt:lpstr>Calibri</vt:lpstr>
      <vt:lpstr>Century Gothic</vt:lpstr>
      <vt:lpstr>Monotype Corsiva</vt:lpstr>
      <vt:lpstr>Times New Roman</vt:lpstr>
      <vt:lpstr>Wingdings 3</vt:lpstr>
      <vt:lpstr>Сектор</vt:lpstr>
      <vt:lpstr>Презентация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Gordi</dc:creator>
  <cp:lastModifiedBy>Gordi</cp:lastModifiedBy>
  <cp:revision>1</cp:revision>
  <dcterms:created xsi:type="dcterms:W3CDTF">2019-04-02T20:37:36Z</dcterms:created>
  <dcterms:modified xsi:type="dcterms:W3CDTF">2019-04-02T20:38:50Z</dcterms:modified>
</cp:coreProperties>
</file>