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6"/>
  </p:notesMasterIdLst>
  <p:sldIdLst>
    <p:sldId id="257" r:id="rId2"/>
    <p:sldId id="256" r:id="rId3"/>
    <p:sldId id="258" r:id="rId4"/>
    <p:sldId id="259" r:id="rId5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254" y="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9D40E-31BF-4F5B-85BA-A876B42CF909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1233488"/>
            <a:ext cx="481171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688" y="4751388"/>
            <a:ext cx="5392737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F496E-FA35-4C12-8891-AEC69A752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106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696178" y="1169931"/>
            <a:ext cx="5216071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850" y="533401"/>
            <a:ext cx="6667606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7850" y="3843868"/>
            <a:ext cx="5367104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52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1" y="4495800"/>
            <a:ext cx="7101106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77850" y="533400"/>
            <a:ext cx="87503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825502" y="3843867"/>
            <a:ext cx="78881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527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533400"/>
            <a:ext cx="87503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4114800"/>
            <a:ext cx="6915515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751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640" y="533400"/>
            <a:ext cx="743143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55701" y="3429000"/>
            <a:ext cx="6936006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1" y="4301070"/>
            <a:ext cx="6914224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7651" y="710624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7551" y="2768601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9339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1" y="3429000"/>
            <a:ext cx="6914224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5132981"/>
            <a:ext cx="6915515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894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641" y="533400"/>
            <a:ext cx="7431435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77851" y="3886200"/>
            <a:ext cx="6914224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4953000"/>
            <a:ext cx="6914223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7651" y="710624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7551" y="2768601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3364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533400"/>
            <a:ext cx="8152796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77851" y="3928534"/>
            <a:ext cx="6914224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4766736"/>
            <a:ext cx="6914223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796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1" y="4495800"/>
            <a:ext cx="7101106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7851" y="533401"/>
            <a:ext cx="7101106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986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3606" y="533400"/>
            <a:ext cx="221454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7850" y="533400"/>
            <a:ext cx="6337513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37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1" y="4495800"/>
            <a:ext cx="7101106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1" y="533400"/>
            <a:ext cx="7101106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384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1981200"/>
            <a:ext cx="6936007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1" y="4487334"/>
            <a:ext cx="6936006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34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1" y="4495800"/>
            <a:ext cx="7101106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77851" y="533401"/>
            <a:ext cx="4279131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5050892" y="533400"/>
            <a:ext cx="427725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000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1" y="4495800"/>
            <a:ext cx="7101106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5501" y="533400"/>
            <a:ext cx="4026605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7849" y="1143001"/>
            <a:ext cx="4274256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9601" y="566738"/>
            <a:ext cx="407772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0893" y="1143000"/>
            <a:ext cx="4286430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76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1" y="4495800"/>
            <a:ext cx="7101106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6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763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0223" y="533400"/>
            <a:ext cx="34671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533400"/>
            <a:ext cx="4808651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70223" y="2209803"/>
            <a:ext cx="34671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17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450" y="1447800"/>
            <a:ext cx="3860196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25500" y="914400"/>
            <a:ext cx="3554389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0696" y="2743200"/>
            <a:ext cx="3861242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7850" y="6172201"/>
            <a:ext cx="62960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321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226565" y="3894668"/>
            <a:ext cx="2676327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7851" y="4495800"/>
            <a:ext cx="7101106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1" y="533401"/>
            <a:ext cx="7101106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9432" y="6172204"/>
            <a:ext cx="130050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7850" y="6172201"/>
            <a:ext cx="629603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2295" y="5578479"/>
            <a:ext cx="928316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6953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  <p:sldLayoutId id="2147483987" r:id="rId15"/>
    <p:sldLayoutId id="2147483988" r:id="rId16"/>
    <p:sldLayoutId id="21474839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523" y="854714"/>
            <a:ext cx="8915400" cy="1238250"/>
          </a:xfrm>
        </p:spPr>
        <p:txBody>
          <a:bodyPr>
            <a:normAutofit fontScale="90000"/>
          </a:bodyPr>
          <a:lstStyle/>
          <a:p>
            <a:pPr algn="ctr" defTabSz="990570">
              <a:spcBef>
                <a:spcPts val="0"/>
              </a:spcBef>
            </a:pPr>
            <a:r>
              <a:rPr lang="ru-RU" sz="5200" cap="none" dirty="0">
                <a:ln>
                  <a:noFill/>
                </a:ln>
                <a:solidFill>
                  <a:srgbClr val="212121"/>
                </a:solidFill>
                <a:latin typeface="Corbel" panose="020B0503020204020204"/>
                <a:ea typeface="+mn-ea"/>
                <a:cs typeface="+mn-cs"/>
              </a:rPr>
              <a:t>Проект по русскому </a:t>
            </a:r>
            <a:br>
              <a:rPr lang="ru-RU" sz="5200" cap="none" dirty="0">
                <a:ln>
                  <a:noFill/>
                </a:ln>
                <a:solidFill>
                  <a:srgbClr val="212121"/>
                </a:solidFill>
                <a:latin typeface="Corbel" panose="020B0503020204020204"/>
                <a:ea typeface="+mn-ea"/>
                <a:cs typeface="+mn-cs"/>
              </a:rPr>
            </a:br>
            <a:r>
              <a:rPr lang="ru-RU" sz="5200" cap="none" dirty="0">
                <a:ln>
                  <a:noFill/>
                </a:ln>
                <a:solidFill>
                  <a:srgbClr val="212121"/>
                </a:solidFill>
                <a:latin typeface="Corbel" panose="020B0503020204020204"/>
                <a:ea typeface="+mn-ea"/>
                <a:cs typeface="+mn-cs"/>
              </a:rPr>
              <a:t>     языку на тему:</a:t>
            </a:r>
          </a:p>
        </p:txBody>
      </p:sp>
      <p:sp>
        <p:nvSpPr>
          <p:cNvPr id="4" name="Text Box 18"/>
          <p:cNvSpPr txBox="1">
            <a:spLocks noGrp="1" noChangeArrowheads="1"/>
          </p:cNvSpPr>
          <p:nvPr>
            <p:ph idx="1"/>
          </p:nvPr>
        </p:nvSpPr>
        <p:spPr bwMode="auto">
          <a:xfrm>
            <a:off x="584515" y="2730769"/>
            <a:ext cx="8915400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 algn="ctr">
              <a:spcBef>
                <a:spcPct val="50000"/>
              </a:spcBef>
              <a:buNone/>
            </a:pPr>
            <a:r>
              <a:rPr lang="ru-RU" sz="6500" b="1" dirty="0">
                <a:solidFill>
                  <a:srgbClr val="002060"/>
                </a:solidFill>
              </a:rPr>
              <a:t>Семья слов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57700" y="5301208"/>
            <a:ext cx="4953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950" dirty="0">
                <a:solidFill>
                  <a:srgbClr val="002060"/>
                </a:solidFill>
              </a:rPr>
              <a:t>Работу выполнил </a:t>
            </a:r>
          </a:p>
          <a:p>
            <a:pPr algn="r"/>
            <a:r>
              <a:rPr lang="ru-RU" sz="1950" dirty="0">
                <a:solidFill>
                  <a:srgbClr val="002060"/>
                </a:solidFill>
              </a:rPr>
              <a:t>Ученик З «В» класса </a:t>
            </a:r>
          </a:p>
          <a:p>
            <a:pPr algn="r"/>
            <a:r>
              <a:rPr lang="ru-RU" sz="1950" dirty="0">
                <a:solidFill>
                  <a:srgbClr val="002060"/>
                </a:solidFill>
              </a:rPr>
              <a:t>ГБОУ СОШ №ЗЗ</a:t>
            </a:r>
          </a:p>
          <a:p>
            <a:pPr algn="r"/>
            <a:r>
              <a:rPr lang="ru-RU" sz="1950" dirty="0">
                <a:solidFill>
                  <a:srgbClr val="002060"/>
                </a:solidFill>
              </a:rPr>
              <a:t>Репин Артём</a:t>
            </a:r>
          </a:p>
        </p:txBody>
      </p:sp>
    </p:spTree>
    <p:extLst>
      <p:ext uri="{BB962C8B-B14F-4D97-AF65-F5344CB8AC3E}">
        <p14:creationId xmlns:p14="http://schemas.microsoft.com/office/powerpoint/2010/main" val="157594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59568" y="404664"/>
            <a:ext cx="3744416" cy="6942771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ru-RU" sz="1550" b="1" i="1" dirty="0">
                <a:solidFill>
                  <a:schemeClr val="bg1"/>
                </a:solidFill>
              </a:rPr>
              <a:t>Сплошные тренировки, </a:t>
            </a: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Гора </a:t>
            </a:r>
            <a:r>
              <a:rPr lang="ru-RU" sz="1550" b="1" i="1" dirty="0">
                <a:solidFill>
                  <a:schemeClr val="bg1"/>
                </a:solidFill>
              </a:rPr>
              <a:t>экипировки.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Неважно</a:t>
            </a:r>
            <a:r>
              <a:rPr lang="ru-RU" sz="1550" b="1" i="1" dirty="0">
                <a:solidFill>
                  <a:schemeClr val="bg1"/>
                </a:solidFill>
              </a:rPr>
              <a:t>, что устал,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Держи </a:t>
            </a:r>
            <a:r>
              <a:rPr lang="ru-RU" sz="1550" b="1" i="1" dirty="0">
                <a:solidFill>
                  <a:schemeClr val="bg1"/>
                </a:solidFill>
              </a:rPr>
              <a:t>в </a:t>
            </a:r>
            <a:r>
              <a:rPr lang="ru-RU" sz="1550" b="1" i="1" u="sng" dirty="0">
                <a:solidFill>
                  <a:schemeClr val="bg1"/>
                </a:solidFill>
              </a:rPr>
              <a:t>игре</a:t>
            </a:r>
            <a:r>
              <a:rPr lang="ru-RU" sz="1550" b="1" i="1" dirty="0">
                <a:solidFill>
                  <a:schemeClr val="bg1"/>
                </a:solidFill>
              </a:rPr>
              <a:t> накал</a:t>
            </a:r>
            <a:r>
              <a:rPr lang="ru-RU" sz="1550" b="1" i="1" dirty="0" smtClean="0">
                <a:solidFill>
                  <a:schemeClr val="bg1"/>
                </a:solidFill>
              </a:rPr>
              <a:t>.</a:t>
            </a: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 </a:t>
            </a:r>
            <a:r>
              <a:rPr lang="ru-RU" sz="1550" b="1" i="1" dirty="0">
                <a:solidFill>
                  <a:schemeClr val="bg1"/>
                </a:solidFill>
              </a:rPr>
              <a:t>Внимание не снижай,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Решения </a:t>
            </a:r>
            <a:r>
              <a:rPr lang="ru-RU" sz="1550" b="1" i="1" dirty="0">
                <a:solidFill>
                  <a:schemeClr val="bg1"/>
                </a:solidFill>
              </a:rPr>
              <a:t>принимай.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По </a:t>
            </a:r>
            <a:r>
              <a:rPr lang="ru-RU" sz="1550" b="1" i="1" dirty="0">
                <a:solidFill>
                  <a:schemeClr val="bg1"/>
                </a:solidFill>
              </a:rPr>
              <a:t>правилам </a:t>
            </a:r>
            <a:r>
              <a:rPr lang="ru-RU" sz="1550" b="1" i="1" u="sng" dirty="0">
                <a:solidFill>
                  <a:schemeClr val="bg1"/>
                </a:solidFill>
              </a:rPr>
              <a:t>играй</a:t>
            </a:r>
            <a:r>
              <a:rPr lang="ru-RU" sz="1550" b="1" i="1" dirty="0">
                <a:solidFill>
                  <a:schemeClr val="bg1"/>
                </a:solidFill>
              </a:rPr>
              <a:t>,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u="sng" dirty="0" smtClean="0">
                <a:solidFill>
                  <a:schemeClr val="bg1"/>
                </a:solidFill>
              </a:rPr>
              <a:t>Игроков</a:t>
            </a:r>
            <a:r>
              <a:rPr lang="ru-RU" sz="1550" b="1" i="1" dirty="0" smtClean="0">
                <a:solidFill>
                  <a:schemeClr val="bg1"/>
                </a:solidFill>
              </a:rPr>
              <a:t> </a:t>
            </a:r>
            <a:r>
              <a:rPr lang="ru-RU" sz="1550" b="1" i="1" dirty="0">
                <a:solidFill>
                  <a:schemeClr val="bg1"/>
                </a:solidFill>
              </a:rPr>
              <a:t>не подставляй.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Ушибы</a:t>
            </a:r>
            <a:r>
              <a:rPr lang="ru-RU" sz="1550" b="1" i="1" dirty="0">
                <a:solidFill>
                  <a:schemeClr val="bg1"/>
                </a:solidFill>
              </a:rPr>
              <a:t>, столкновения,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Сражения</a:t>
            </a:r>
            <a:r>
              <a:rPr lang="ru-RU" sz="1550" b="1" i="1" dirty="0">
                <a:solidFill>
                  <a:schemeClr val="bg1"/>
                </a:solidFill>
              </a:rPr>
              <a:t>, падения.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И </a:t>
            </a:r>
            <a:r>
              <a:rPr lang="ru-RU" sz="1550" b="1" i="1" dirty="0">
                <a:solidFill>
                  <a:schemeClr val="bg1"/>
                </a:solidFill>
              </a:rPr>
              <a:t>каждая </a:t>
            </a:r>
            <a:r>
              <a:rPr lang="ru-RU" sz="1550" b="1" i="1" u="sng" dirty="0">
                <a:solidFill>
                  <a:schemeClr val="bg1"/>
                </a:solidFill>
              </a:rPr>
              <a:t>игра</a:t>
            </a:r>
            <a:r>
              <a:rPr lang="ru-RU" sz="1550" b="1" i="1" dirty="0">
                <a:solidFill>
                  <a:schemeClr val="bg1"/>
                </a:solidFill>
              </a:rPr>
              <a:t> —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И </a:t>
            </a:r>
            <a:r>
              <a:rPr lang="ru-RU" sz="1550" b="1" i="1" dirty="0">
                <a:solidFill>
                  <a:schemeClr val="bg1"/>
                </a:solidFill>
              </a:rPr>
              <a:t>радость, и волнение.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Какой </a:t>
            </a:r>
            <a:r>
              <a:rPr lang="ru-RU" sz="1550" b="1" i="1" dirty="0">
                <a:solidFill>
                  <a:schemeClr val="bg1"/>
                </a:solidFill>
              </a:rPr>
              <a:t>тяжелый труд.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Зачем </a:t>
            </a:r>
            <a:r>
              <a:rPr lang="ru-RU" sz="1550" b="1" i="1" dirty="0">
                <a:solidFill>
                  <a:schemeClr val="bg1"/>
                </a:solidFill>
              </a:rPr>
              <a:t>он для детей? </a:t>
            </a:r>
            <a:endParaRPr lang="ru-RU" sz="1550" b="1" i="1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Но </a:t>
            </a:r>
            <a:r>
              <a:rPr lang="ru-RU" sz="1550" b="1" i="1" dirty="0">
                <a:solidFill>
                  <a:schemeClr val="bg1"/>
                </a:solidFill>
              </a:rPr>
              <a:t>краток </a:t>
            </a:r>
            <a:r>
              <a:rPr lang="ru-RU" sz="1550" b="1" i="1" dirty="0" smtClean="0">
                <a:solidFill>
                  <a:schemeClr val="bg1"/>
                </a:solidFill>
              </a:rPr>
              <a:t>мой </a:t>
            </a:r>
            <a:r>
              <a:rPr lang="ru-RU" sz="1550" b="1" i="1" dirty="0">
                <a:solidFill>
                  <a:schemeClr val="bg1"/>
                </a:solidFill>
              </a:rPr>
              <a:t>ответ</a:t>
            </a:r>
            <a:r>
              <a:rPr lang="ru-RU" sz="1550" b="1" i="1" dirty="0" smtClean="0">
                <a:solidFill>
                  <a:schemeClr val="bg1"/>
                </a:solidFill>
              </a:rPr>
              <a:t>:</a:t>
            </a:r>
          </a:p>
          <a:p>
            <a:pPr algn="ctr">
              <a:lnSpc>
                <a:spcPct val="120000"/>
              </a:lnSpc>
            </a:pPr>
            <a:r>
              <a:rPr lang="ru-RU" sz="1550" b="1" i="1" dirty="0" smtClean="0">
                <a:solidFill>
                  <a:schemeClr val="bg1"/>
                </a:solidFill>
              </a:rPr>
              <a:t> </a:t>
            </a:r>
            <a:r>
              <a:rPr lang="ru-RU" sz="1550" b="1" i="1" dirty="0">
                <a:solidFill>
                  <a:schemeClr val="bg1"/>
                </a:solidFill>
              </a:rPr>
              <a:t>«Я люблю хоккей!»</a:t>
            </a:r>
            <a:r>
              <a:rPr lang="ru-RU" sz="1550" dirty="0">
                <a:solidFill>
                  <a:schemeClr val="bg1"/>
                </a:solidFill>
              </a:rPr>
              <a:t/>
            </a:r>
            <a:br>
              <a:rPr lang="ru-RU" sz="1550" dirty="0">
                <a:solidFill>
                  <a:schemeClr val="bg1"/>
                </a:solidFill>
              </a:rPr>
            </a:br>
            <a:endParaRPr lang="ru-RU" sz="15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32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663" y="3512"/>
            <a:ext cx="10362725" cy="6918665"/>
          </a:xfrm>
          <a:ln>
            <a:solidFill>
              <a:srgbClr val="CC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-52124" y="238587"/>
            <a:ext cx="296432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50" dirty="0"/>
              <a:t>игр а </a:t>
            </a:r>
          </a:p>
        </p:txBody>
      </p:sp>
      <p:sp>
        <p:nvSpPr>
          <p:cNvPr id="8" name="Дуга 7"/>
          <p:cNvSpPr/>
          <p:nvPr/>
        </p:nvSpPr>
        <p:spPr>
          <a:xfrm>
            <a:off x="1131196" y="195718"/>
            <a:ext cx="312035" cy="283555"/>
          </a:xfrm>
          <a:prstGeom prst="arc">
            <a:avLst>
              <a:gd name="adj1" fmla="val 10457454"/>
              <a:gd name="adj2" fmla="val 0"/>
            </a:avLst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950"/>
          </a:p>
        </p:txBody>
      </p:sp>
      <p:sp>
        <p:nvSpPr>
          <p:cNvPr id="9" name="Прямоугольник 8"/>
          <p:cNvSpPr/>
          <p:nvPr/>
        </p:nvSpPr>
        <p:spPr>
          <a:xfrm>
            <a:off x="1596801" y="297335"/>
            <a:ext cx="214249" cy="2910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95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042239" y="489212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052567" y="597290"/>
            <a:ext cx="468052" cy="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1525338" y="489212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19475" y="293479"/>
            <a:ext cx="296432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50" dirty="0"/>
              <a:t>игрок и </a:t>
            </a:r>
          </a:p>
        </p:txBody>
      </p:sp>
      <p:sp>
        <p:nvSpPr>
          <p:cNvPr id="24" name="Дуга 23"/>
          <p:cNvSpPr/>
          <p:nvPr/>
        </p:nvSpPr>
        <p:spPr>
          <a:xfrm>
            <a:off x="3861527" y="227512"/>
            <a:ext cx="312035" cy="283555"/>
          </a:xfrm>
          <a:prstGeom prst="arc">
            <a:avLst>
              <a:gd name="adj1" fmla="val 10457454"/>
              <a:gd name="adj2" fmla="val 0"/>
            </a:avLst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950"/>
          </a:p>
        </p:txBody>
      </p:sp>
      <p:sp>
        <p:nvSpPr>
          <p:cNvPr id="25" name="Прямоугольник 24"/>
          <p:cNvSpPr/>
          <p:nvPr/>
        </p:nvSpPr>
        <p:spPr>
          <a:xfrm>
            <a:off x="4603094" y="343703"/>
            <a:ext cx="214249" cy="2910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95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851074" y="624188"/>
            <a:ext cx="714084" cy="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847714" y="490875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4566737" y="473655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4267467" y="195718"/>
            <a:ext cx="136990" cy="20223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410730" y="195718"/>
            <a:ext cx="122331" cy="181814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264803" y="763261"/>
            <a:ext cx="296432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50" dirty="0"/>
              <a:t>выиграл и 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158801" y="835114"/>
            <a:ext cx="214249" cy="2910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95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2066680" y="1137067"/>
            <a:ext cx="1037330" cy="10473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2066679" y="1019645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104009" y="1030579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Дуга 50"/>
          <p:cNvSpPr/>
          <p:nvPr/>
        </p:nvSpPr>
        <p:spPr>
          <a:xfrm>
            <a:off x="2434932" y="733797"/>
            <a:ext cx="312035" cy="283555"/>
          </a:xfrm>
          <a:prstGeom prst="arc">
            <a:avLst>
              <a:gd name="adj1" fmla="val 10457454"/>
              <a:gd name="adj2" fmla="val 0"/>
            </a:avLst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950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flipV="1">
            <a:off x="2816802" y="652880"/>
            <a:ext cx="95403" cy="224424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2924765" y="652880"/>
            <a:ext cx="64540" cy="215225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2089594" y="799497"/>
            <a:ext cx="275505" cy="7679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365099" y="814861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350385" y="747430"/>
            <a:ext cx="296432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50" dirty="0" err="1"/>
              <a:t>пол-игр</a:t>
            </a:r>
            <a:r>
              <a:rPr lang="ru-RU" sz="1950" dirty="0"/>
              <a:t> ы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6249091" y="799498"/>
            <a:ext cx="214249" cy="2910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950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V="1">
            <a:off x="5187026" y="1131832"/>
            <a:ext cx="1005544" cy="5235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5187026" y="1009344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6192570" y="1017352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Дуга 65"/>
          <p:cNvSpPr/>
          <p:nvPr/>
        </p:nvSpPr>
        <p:spPr>
          <a:xfrm>
            <a:off x="5805489" y="716971"/>
            <a:ext cx="312035" cy="283555"/>
          </a:xfrm>
          <a:prstGeom prst="arc">
            <a:avLst>
              <a:gd name="adj1" fmla="val 10457454"/>
              <a:gd name="adj2" fmla="val 0"/>
            </a:avLst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950"/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 flipV="1">
            <a:off x="5249270" y="763260"/>
            <a:ext cx="419844" cy="1167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5689798" y="763261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325589" y="195718"/>
            <a:ext cx="296432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50" dirty="0"/>
              <a:t>долг о </a:t>
            </a:r>
            <a:r>
              <a:rPr lang="ru-RU" sz="1950" dirty="0" err="1"/>
              <a:t>играющ</a:t>
            </a:r>
            <a:r>
              <a:rPr lang="ru-RU" sz="1950" dirty="0"/>
              <a:t> </a:t>
            </a:r>
            <a:r>
              <a:rPr lang="ru-RU" sz="1950" dirty="0" err="1"/>
              <a:t>ий</a:t>
            </a:r>
            <a:r>
              <a:rPr lang="ru-RU" sz="1950" dirty="0"/>
              <a:t> </a:t>
            </a:r>
          </a:p>
        </p:txBody>
      </p:sp>
      <p:sp>
        <p:nvSpPr>
          <p:cNvPr id="72" name="Дуга 71"/>
          <p:cNvSpPr/>
          <p:nvPr/>
        </p:nvSpPr>
        <p:spPr>
          <a:xfrm>
            <a:off x="6707622" y="177046"/>
            <a:ext cx="543361" cy="356926"/>
          </a:xfrm>
          <a:prstGeom prst="arc">
            <a:avLst>
              <a:gd name="adj1" fmla="val 10925807"/>
              <a:gd name="adj2" fmla="val 21010947"/>
            </a:avLst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950"/>
          </a:p>
        </p:txBody>
      </p:sp>
      <p:sp>
        <p:nvSpPr>
          <p:cNvPr id="74" name="Дуга 73"/>
          <p:cNvSpPr/>
          <p:nvPr/>
        </p:nvSpPr>
        <p:spPr>
          <a:xfrm>
            <a:off x="7576345" y="130244"/>
            <a:ext cx="312035" cy="283555"/>
          </a:xfrm>
          <a:prstGeom prst="arc">
            <a:avLst>
              <a:gd name="adj1" fmla="val 10457454"/>
              <a:gd name="adj2" fmla="val 0"/>
            </a:avLst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950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7931851" y="36421"/>
            <a:ext cx="109576" cy="252657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V="1">
            <a:off x="8195479" y="3512"/>
            <a:ext cx="163617" cy="299215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8041427" y="53694"/>
            <a:ext cx="90743" cy="231171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8361532" y="-3871"/>
            <a:ext cx="151616" cy="295614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Прямоугольник 89"/>
          <p:cNvSpPr/>
          <p:nvPr/>
        </p:nvSpPr>
        <p:spPr>
          <a:xfrm>
            <a:off x="8627432" y="241372"/>
            <a:ext cx="402644" cy="2801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950"/>
          </a:p>
        </p:txBody>
      </p:sp>
      <p:cxnSp>
        <p:nvCxnSpPr>
          <p:cNvPr id="91" name="Прямая соединительная линия 90"/>
          <p:cNvCxnSpPr/>
          <p:nvPr/>
        </p:nvCxnSpPr>
        <p:spPr>
          <a:xfrm flipV="1">
            <a:off x="7516078" y="531983"/>
            <a:ext cx="1037330" cy="10473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7519318" y="420411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8553408" y="413799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flipV="1">
            <a:off x="6690596" y="563362"/>
            <a:ext cx="543361" cy="1495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6690596" y="442844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7257256" y="442844"/>
            <a:ext cx="0" cy="106488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flipV="1">
            <a:off x="7314714" y="527533"/>
            <a:ext cx="106581" cy="4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2994580" y="665897"/>
            <a:ext cx="95403" cy="224424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3095272" y="661372"/>
            <a:ext cx="64540" cy="215225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531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218" y="154348"/>
            <a:ext cx="6550302" cy="678135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12679" y="4091394"/>
            <a:ext cx="2417892" cy="2823816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3284900" y="3833480"/>
            <a:ext cx="1716191" cy="6240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выигрыш</a:t>
            </a:r>
          </a:p>
        </p:txBody>
      </p:sp>
      <p:sp>
        <p:nvSpPr>
          <p:cNvPr id="11" name="Овал 10"/>
          <p:cNvSpPr/>
          <p:nvPr/>
        </p:nvSpPr>
        <p:spPr>
          <a:xfrm>
            <a:off x="4418331" y="4998803"/>
            <a:ext cx="1716191" cy="6978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игротека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7989637" y="3833480"/>
            <a:ext cx="1719466" cy="6332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играем</a:t>
            </a:r>
          </a:p>
        </p:txBody>
      </p:sp>
      <p:sp>
        <p:nvSpPr>
          <p:cNvPr id="13" name="Овал 12"/>
          <p:cNvSpPr/>
          <p:nvPr/>
        </p:nvSpPr>
        <p:spPr>
          <a:xfrm>
            <a:off x="5989258" y="5696706"/>
            <a:ext cx="1158738" cy="6638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950" dirty="0"/>
              <a:t>-игр-</a:t>
            </a:r>
          </a:p>
        </p:txBody>
      </p:sp>
      <p:sp>
        <p:nvSpPr>
          <p:cNvPr id="14" name="Овал 13"/>
          <p:cNvSpPr/>
          <p:nvPr/>
        </p:nvSpPr>
        <p:spPr>
          <a:xfrm>
            <a:off x="6494303" y="2706246"/>
            <a:ext cx="1905516" cy="5665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контригра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6825209" y="1995301"/>
            <a:ext cx="1159274" cy="4987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игрун</a:t>
            </a:r>
          </a:p>
        </p:txBody>
      </p:sp>
      <p:sp>
        <p:nvSpPr>
          <p:cNvPr id="16" name="Овал 15"/>
          <p:cNvSpPr/>
          <p:nvPr/>
        </p:nvSpPr>
        <p:spPr>
          <a:xfrm>
            <a:off x="7984481" y="2229399"/>
            <a:ext cx="1045927" cy="6240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пол-игры</a:t>
            </a:r>
          </a:p>
        </p:txBody>
      </p:sp>
      <p:sp>
        <p:nvSpPr>
          <p:cNvPr id="17" name="Овал 16"/>
          <p:cNvSpPr/>
          <p:nvPr/>
        </p:nvSpPr>
        <p:spPr>
          <a:xfrm>
            <a:off x="4599207" y="2807088"/>
            <a:ext cx="1716568" cy="546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игрушка</a:t>
            </a:r>
          </a:p>
        </p:txBody>
      </p:sp>
      <p:sp>
        <p:nvSpPr>
          <p:cNvPr id="18" name="Овал 17"/>
          <p:cNvSpPr/>
          <p:nvPr/>
        </p:nvSpPr>
        <p:spPr>
          <a:xfrm>
            <a:off x="8345827" y="2945561"/>
            <a:ext cx="1560173" cy="6075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игривый</a:t>
            </a:r>
          </a:p>
        </p:txBody>
      </p:sp>
      <p:sp>
        <p:nvSpPr>
          <p:cNvPr id="19" name="Овал 18"/>
          <p:cNvSpPr/>
          <p:nvPr/>
        </p:nvSpPr>
        <p:spPr>
          <a:xfrm>
            <a:off x="7771605" y="1402969"/>
            <a:ext cx="2066679" cy="6726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наигрывать</a:t>
            </a:r>
          </a:p>
        </p:txBody>
      </p:sp>
      <p:sp>
        <p:nvSpPr>
          <p:cNvPr id="20" name="Овал 19"/>
          <p:cNvSpPr/>
          <p:nvPr/>
        </p:nvSpPr>
        <p:spPr>
          <a:xfrm>
            <a:off x="1895976" y="481949"/>
            <a:ext cx="3276364" cy="6650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беспроигрышный</a:t>
            </a:r>
          </a:p>
        </p:txBody>
      </p:sp>
      <p:sp>
        <p:nvSpPr>
          <p:cNvPr id="21" name="Овал 20"/>
          <p:cNvSpPr/>
          <p:nvPr/>
        </p:nvSpPr>
        <p:spPr>
          <a:xfrm>
            <a:off x="2934667" y="3205588"/>
            <a:ext cx="1228354" cy="5166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игрок</a:t>
            </a:r>
          </a:p>
        </p:txBody>
      </p:sp>
      <p:sp>
        <p:nvSpPr>
          <p:cNvPr id="22" name="Овал 21"/>
          <p:cNvSpPr/>
          <p:nvPr/>
        </p:nvSpPr>
        <p:spPr>
          <a:xfrm>
            <a:off x="924826" y="2414222"/>
            <a:ext cx="3042338" cy="6240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долгоиграющий</a:t>
            </a:r>
          </a:p>
        </p:txBody>
      </p:sp>
      <p:sp>
        <p:nvSpPr>
          <p:cNvPr id="23" name="Овал 22"/>
          <p:cNvSpPr/>
          <p:nvPr/>
        </p:nvSpPr>
        <p:spPr>
          <a:xfrm>
            <a:off x="2072108" y="1593277"/>
            <a:ext cx="2262251" cy="6843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 err="1"/>
              <a:t>межигровой</a:t>
            </a:r>
            <a:endParaRPr lang="ru-RU" sz="1733" dirty="0"/>
          </a:p>
        </p:txBody>
      </p:sp>
      <p:sp>
        <p:nvSpPr>
          <p:cNvPr id="24" name="Овал 23"/>
          <p:cNvSpPr/>
          <p:nvPr/>
        </p:nvSpPr>
        <p:spPr>
          <a:xfrm>
            <a:off x="5085482" y="4091394"/>
            <a:ext cx="1039361" cy="392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игра</a:t>
            </a:r>
          </a:p>
        </p:txBody>
      </p:sp>
      <p:sp>
        <p:nvSpPr>
          <p:cNvPr id="25" name="Овал 24"/>
          <p:cNvSpPr/>
          <p:nvPr/>
        </p:nvSpPr>
        <p:spPr>
          <a:xfrm>
            <a:off x="4334359" y="1958771"/>
            <a:ext cx="1638182" cy="586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 dirty="0"/>
              <a:t>играючи</a:t>
            </a:r>
          </a:p>
        </p:txBody>
      </p:sp>
      <p:sp>
        <p:nvSpPr>
          <p:cNvPr id="26" name="Овал 25"/>
          <p:cNvSpPr/>
          <p:nvPr/>
        </p:nvSpPr>
        <p:spPr>
          <a:xfrm>
            <a:off x="5554515" y="335697"/>
            <a:ext cx="2028225" cy="6793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733"/>
              <a:t>заиграться</a:t>
            </a:r>
            <a:endParaRPr lang="ru-RU" sz="1733" dirty="0"/>
          </a:p>
        </p:txBody>
      </p:sp>
      <p:sp>
        <p:nvSpPr>
          <p:cNvPr id="27" name="Овал 26"/>
          <p:cNvSpPr/>
          <p:nvPr/>
        </p:nvSpPr>
        <p:spPr>
          <a:xfrm>
            <a:off x="7620712" y="703217"/>
            <a:ext cx="2222697" cy="587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950" dirty="0"/>
              <a:t>выигрывать</a:t>
            </a:r>
          </a:p>
        </p:txBody>
      </p:sp>
    </p:spTree>
    <p:extLst>
      <p:ext uri="{BB962C8B-B14F-4D97-AF65-F5344CB8AC3E}">
        <p14:creationId xmlns:p14="http://schemas.microsoft.com/office/powerpoint/2010/main" val="251113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170</TotalTime>
  <Words>120</Words>
  <Application>Microsoft Office PowerPoint</Application>
  <PresentationFormat>Лист A4 (210x297 мм)</PresentationFormat>
  <Paragraphs>45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Corbel</vt:lpstr>
      <vt:lpstr>Wingdings 3</vt:lpstr>
      <vt:lpstr>Сектор</vt:lpstr>
      <vt:lpstr>Проект по русскому       языку на тему: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русскому       языку на тему: </dc:title>
  <dc:creator>Пользователь</dc:creator>
  <cp:lastModifiedBy>Пользователь</cp:lastModifiedBy>
  <cp:revision>19</cp:revision>
  <cp:lastPrinted>2019-11-17T13:16:45Z</cp:lastPrinted>
  <dcterms:created xsi:type="dcterms:W3CDTF">2019-11-17T10:22:54Z</dcterms:created>
  <dcterms:modified xsi:type="dcterms:W3CDTF">2019-11-21T12:57:51Z</dcterms:modified>
</cp:coreProperties>
</file>