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74" r:id="rId6"/>
    <p:sldId id="260" r:id="rId7"/>
    <p:sldId id="275" r:id="rId8"/>
    <p:sldId id="277" r:id="rId9"/>
    <p:sldId id="276" r:id="rId10"/>
    <p:sldId id="262" r:id="rId11"/>
    <p:sldId id="263" r:id="rId12"/>
    <p:sldId id="278" r:id="rId13"/>
    <p:sldId id="264" r:id="rId14"/>
    <p:sldId id="265" r:id="rId15"/>
    <p:sldId id="266" r:id="rId16"/>
    <p:sldId id="279" r:id="rId17"/>
    <p:sldId id="267" r:id="rId18"/>
    <p:sldId id="268" r:id="rId19"/>
    <p:sldId id="280" r:id="rId20"/>
    <p:sldId id="269" r:id="rId21"/>
    <p:sldId id="281" r:id="rId22"/>
    <p:sldId id="282" r:id="rId23"/>
    <p:sldId id="283" r:id="rId24"/>
    <p:sldId id="284" r:id="rId25"/>
    <p:sldId id="285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5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17502-0C48-4FF0-8189-EF22560B480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B95FA-FA59-44FC-A1BE-F68311D67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76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B95FA-FA59-44FC-A1BE-F68311D67AE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5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B95FA-FA59-44FC-A1BE-F68311D67AE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569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B95FA-FA59-44FC-A1BE-F68311D67AE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034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47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52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4549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97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53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95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14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1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64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572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4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7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67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4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9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619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18288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18288"/>
            <a:ext cx="7128792" cy="423937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/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История возникновения дробей.</a:t>
            </a:r>
            <a:b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002060"/>
                </a:solidFill>
              </a:rPr>
              <a:t> 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 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 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 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442" y="3923961"/>
            <a:ext cx="7377966" cy="1714839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ученика 5 класса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Воронина Михаила,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руководитель: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rgbClr val="002060"/>
                </a:solidFill>
              </a:rPr>
              <a:t>Плахотная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С.Г</a:t>
            </a:r>
            <a:r>
              <a:rPr lang="ru-RU" b="1" dirty="0" smtClean="0">
                <a:solidFill>
                  <a:srgbClr val="002060"/>
                </a:solidFill>
              </a:rPr>
              <a:t>.– учитель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математики.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25" y="25322"/>
            <a:ext cx="9601200" cy="72201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628800"/>
            <a:ext cx="8579296" cy="27363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Греческие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учёные считали, что математика должна заниматься только целыми числами. Возиться с дробями они предоставляли купцам, ремесленникам, а также астрономам, землемерам и другому «чёрному люду».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28625" y="404665"/>
            <a:ext cx="9321105" cy="129614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В греческих сочинениях по математике дробей </a:t>
            </a: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не</a:t>
            </a:r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встречалось</a:t>
            </a:r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216" y="-35825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cs typeface="Times New Roman" pitchFamily="18" charset="0"/>
              </a:rPr>
              <a:t>В русских рукописных арифметиках </a:t>
            </a:r>
            <a:r>
              <a:rPr lang="ru-RU" sz="3100" b="1" dirty="0" smtClean="0">
                <a:solidFill>
                  <a:srgbClr val="002060"/>
                </a:solidFill>
                <a:cs typeface="Times New Roman" pitchFamily="18" charset="0"/>
              </a:rPr>
              <a:t>XVII века дроби называли долями, позднее «ломаными числами». В старых руководствах находим следующие названия дробей на Руси:</a:t>
            </a:r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3068960"/>
            <a:ext cx="6048672" cy="316835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759529"/>
              </p:ext>
            </p:extLst>
          </p:nvPr>
        </p:nvGraphicFramePr>
        <p:xfrm>
          <a:off x="2555776" y="3140969"/>
          <a:ext cx="6292949" cy="3528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6102"/>
                <a:gridCol w="3146847"/>
              </a:tblGrid>
              <a:tr h="475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1/2 – половина, полтина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/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1/3 – треть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475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1/4 – четь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/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1/6 – полтреть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475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1/8 - </a:t>
                      </a:r>
                      <a:r>
                        <a:rPr lang="ru-RU" sz="1600" dirty="0" err="1">
                          <a:effectLst/>
                        </a:rPr>
                        <a:t>полчеть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/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1/12 –полполтреть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7046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1/16 - </a:t>
                      </a:r>
                      <a:r>
                        <a:rPr lang="ru-RU" sz="1600" dirty="0" err="1">
                          <a:effectLst/>
                        </a:rPr>
                        <a:t>полполчеть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1/24 – </a:t>
                      </a:r>
                      <a:r>
                        <a:rPr lang="ru-RU" sz="1600" dirty="0" err="1" smtClean="0">
                          <a:effectLst/>
                        </a:rPr>
                        <a:t>полполполтреть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(малая треть)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7046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1/32 – </a:t>
                      </a:r>
                      <a:r>
                        <a:rPr lang="ru-RU" sz="1600" dirty="0" err="1">
                          <a:effectLst/>
                        </a:rPr>
                        <a:t>полполполчеть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(</a:t>
                      </a:r>
                      <a:r>
                        <a:rPr lang="ru-RU" sz="1600" dirty="0">
                          <a:effectLst/>
                        </a:rPr>
                        <a:t>малая четь)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1/5 – пятина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475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/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1/7 - седьмина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1/10 - десятина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216" y="-35825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358641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В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древности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наибольшего развития    обыкновенные дроби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достигли в Индии.</a:t>
            </a:r>
            <a:b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рукописях, относящихся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четвертому веку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нашей эры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встречаются уже не</a:t>
            </a:r>
            <a:b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единичные дроби.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начале 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 столетия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индийцы знали 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формулировали</a:t>
            </a:r>
            <a:b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действия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обыкновенными дробями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3717032"/>
            <a:ext cx="6048672" cy="2520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4" descr="http://img-fotki.yandex.ru/get/5803/iz-knig.9/0_57684_7ff7daf0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788024" y="3501008"/>
            <a:ext cx="3911960" cy="3168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12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XV – XVI столетиях учение о дробях приобретает уже знакомый нам теперь вид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Документы\Загрузки\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275856" y="3212976"/>
            <a:ext cx="5004262" cy="3358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43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Старинные задачи с использованием обыкновенных дробей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122" name="Picture 2" descr="D:\Документы\Загрузки\article_1585_b14cbe375fc32f78c578882d5d975b841309761917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325812" y="3407569"/>
            <a:ext cx="2902371" cy="2515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История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сохранила нам мало черт биографии замечательного древнего математика Диофанта. Всё, что известно о нём, почерпнуто из надписи на его гробнице – надписи, составленной в форме математической задачи.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2743491"/>
            <a:ext cx="3697669" cy="3634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260648"/>
            <a:ext cx="8119738" cy="432048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Путник! Здесь прах погребён Диофанта.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числа поведать могут, о чудо, сколь долог был век его жизни.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шестую его представляло прекрасное детство.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Двенадцатая часть протекла ещё жизни – покрылся пухом тогда подбородок.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Седьмую в бездетном браке провёл Диофант.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Прошло пятилетие; он был осчастливлен рожденьем прекрасного первенца сына.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Коему рок половину лишь жизни прекрасной и светлой дал на земле по сравненью с отцом.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печали глубокой старец земного удела конец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восприял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переживши года четыре с тех пор, как сына лишился.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Скажи, сколько лет жизни достигнув, смерть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восприял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Диофант?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2052925"/>
            <a:ext cx="7344700" cy="2744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7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76" y="-99392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246523"/>
            <a:ext cx="7055380" cy="950229"/>
          </a:xfrm>
        </p:spPr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980728"/>
            <a:ext cx="7992888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2718"/>
            <a:ext cx="8712967" cy="140053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задачи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обыкновенных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дробей.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Н.Носов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«Приключение Незнайки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Незнайка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решил совершить за день 10 хороших поступков. Но, к сожалению, ему удалось сделать лишь 1/5 часть того, что он запланировал. Сколько хороших поступков совершил незнайка за день?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Знайка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прочитал за день ¼ часть книги. Сколько дней </a:t>
            </a:r>
            <a:r>
              <a:rPr lang="ru-RU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потребуетсяЗнайке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чтение всей интересной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книги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Документы\Загрузки\торт-дроби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220072" y="4571922"/>
            <a:ext cx="3352455" cy="2097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008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700808"/>
            <a:ext cx="7125208" cy="266429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80920" cy="59157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Применение дробей в повседневной жизни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73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81469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1628801"/>
            <a:ext cx="6711654" cy="36724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Сформировать представление о возникновении и развитии обыкновенных дробей; развивать любознательность; вызвать интерес к изучению математики.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Дроби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музыка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Документы\Загрузки\images77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923928" y="4122377"/>
            <a:ext cx="2232248" cy="1106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484783"/>
            <a:ext cx="8306122" cy="2334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 связь между математикой и музыкой, а в частности между обыкновенными дробями и музыкой? Ребята, которые учатся в музыкальной школе знают, как связаны ноты и дроби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найти длину такта, нужно сложить дроби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44940" cy="140053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Дроби в </a:t>
            </a:r>
            <a:r>
              <a:rPr lang="ru-RU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строительстве.</a:t>
            </a:r>
            <a:endParaRPr lang="ru-RU" sz="4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3"/>
            <a:ext cx="8306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знаний дробей невозможно построить здания, возвести мосты, проложить асфальт и т.д. Чтобы сделать строительный раствор необходимо знать дроби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646709"/>
            <a:ext cx="3362889" cy="188321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179912" y="4149080"/>
            <a:ext cx="473263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3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2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44940" cy="140053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Дроби в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медицине.</a:t>
            </a:r>
            <a:r>
              <a:rPr lang="ru-RU" sz="4800" dirty="0"/>
              <a:t/>
            </a:r>
            <a:br>
              <a:rPr lang="ru-RU" sz="4800" dirty="0"/>
            </a:br>
            <a:endParaRPr lang="ru-RU" sz="4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484783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 медицине, например, известно, что «великан» среди микробов имеет размер 0,1 мм, а наибольший мелкий вирус имеет размер 16 миллимикрон, т. е. (0,1: 1000 : 1000) х 16=0,0000016 (мм). Сравнивая размеры, медики определяют, чем вызвано заболевание (микробом или вирусом?), и узнают, какая болезнь.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253540"/>
            <a:ext cx="3913634" cy="260434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2052925"/>
            <a:ext cx="8140298" cy="419548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22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2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44940" cy="140053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Дроби в парикмахерской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3"/>
            <a:ext cx="8716478" cy="47636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химической заливке парикмахер составляет 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специальный раствор в который входят различные вещества в определенных частях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Приборы парикмахер обрабатывает специальным раствором «Хлорамином»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Хлорамин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3/100 от хлорки</a:t>
            </a:r>
          </a:p>
        </p:txBody>
      </p:sp>
      <p:pic>
        <p:nvPicPr>
          <p:cNvPr id="7" name="Picture 2" descr="Hairdresser-beauty-salon-vector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3055"/>
            <a:ext cx="2592288" cy="291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1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2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260648"/>
            <a:ext cx="814494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Дроби в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танцах.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3"/>
            <a:ext cx="8716478" cy="47636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русском танце имеется весьма распространенный вид движений выполняемых сильными, четкими, короткими, частыми ударами ног об пол. такие движения русской пляски называются “ дроби”. Дроби весьма разнообразны по ритму и технике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исполнения.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https://yt3.ggpht.com/-iWRo4g-Ziq8/AAAAAAAAAAI/AAAAAAAAAAA/al_Eiyb6tvc/s900-c-k-no-rj-c0xffffff/phot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77071"/>
            <a:ext cx="2376264" cy="23873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6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2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289" y="-252028"/>
            <a:ext cx="8144940" cy="50405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5 классе я провёл анкетирование.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                      Результаты анкетирования: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1.Важна </a:t>
            </a:r>
            <a:r>
              <a:rPr lang="ru-RU" sz="2200" b="1" dirty="0">
                <a:solidFill>
                  <a:srgbClr val="002060"/>
                </a:solidFill>
              </a:rPr>
              <a:t>ли эта тема в школьной </a:t>
            </a:r>
            <a:r>
              <a:rPr lang="ru-RU" sz="2200" b="1" dirty="0" smtClean="0">
                <a:solidFill>
                  <a:srgbClr val="002060"/>
                </a:solidFill>
              </a:rPr>
              <a:t>математике?   </a:t>
            </a:r>
            <a:r>
              <a:rPr lang="ru-RU" sz="2200" dirty="0" smtClean="0">
                <a:solidFill>
                  <a:srgbClr val="002060"/>
                </a:solidFill>
              </a:rPr>
              <a:t/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Да</a:t>
            </a:r>
            <a:r>
              <a:rPr lang="ru-RU" sz="2200" dirty="0">
                <a:solidFill>
                  <a:srgbClr val="002060"/>
                </a:solidFill>
              </a:rPr>
              <a:t>: 9 человек-100%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2</a:t>
            </a:r>
            <a:r>
              <a:rPr lang="ru-RU" sz="2200" b="1" dirty="0" smtClean="0">
                <a:solidFill>
                  <a:srgbClr val="002060"/>
                </a:solidFill>
              </a:rPr>
              <a:t>.Как </a:t>
            </a:r>
            <a:r>
              <a:rPr lang="ru-RU" sz="2200" b="1" dirty="0">
                <a:solidFill>
                  <a:srgbClr val="002060"/>
                </a:solidFill>
              </a:rPr>
              <a:t>вы думаете , важны ли дроби в </a:t>
            </a:r>
            <a:r>
              <a:rPr lang="ru-RU" sz="2200" b="1" dirty="0" smtClean="0">
                <a:solidFill>
                  <a:srgbClr val="002060"/>
                </a:solidFill>
              </a:rPr>
              <a:t>жизни?   </a:t>
            </a:r>
            <a:r>
              <a:rPr lang="ru-RU" sz="2200" dirty="0" smtClean="0">
                <a:solidFill>
                  <a:srgbClr val="002060"/>
                </a:solidFill>
              </a:rPr>
              <a:t>   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Да</a:t>
            </a:r>
            <a:r>
              <a:rPr lang="ru-RU" sz="2200" dirty="0">
                <a:solidFill>
                  <a:srgbClr val="002060"/>
                </a:solidFill>
              </a:rPr>
              <a:t>: 8 </a:t>
            </a:r>
            <a:r>
              <a:rPr lang="ru-RU" sz="2200" dirty="0" smtClean="0">
                <a:solidFill>
                  <a:srgbClr val="002060"/>
                </a:solidFill>
              </a:rPr>
              <a:t>человек   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Нет</a:t>
            </a:r>
            <a:r>
              <a:rPr lang="ru-RU" sz="2200" dirty="0">
                <a:solidFill>
                  <a:srgbClr val="002060"/>
                </a:solidFill>
              </a:rPr>
              <a:t>: 1 человек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3.Согласились бы вы , если бы вам предложили работать на эту тему?</a:t>
            </a:r>
            <a:br>
              <a:rPr lang="ru-RU" sz="2200" b="1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Да: </a:t>
            </a:r>
            <a:r>
              <a:rPr lang="ru-RU" sz="2200" dirty="0" smtClean="0">
                <a:solidFill>
                  <a:srgbClr val="002060"/>
                </a:solidFill>
              </a:rPr>
              <a:t>3</a:t>
            </a: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человека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Нет: </a:t>
            </a:r>
            <a:r>
              <a:rPr lang="ru-RU" sz="2200" dirty="0" smtClean="0">
                <a:solidFill>
                  <a:srgbClr val="002060"/>
                </a:solidFill>
              </a:rPr>
              <a:t>6</a:t>
            </a:r>
            <a:r>
              <a:rPr lang="ru-RU" sz="2200" dirty="0">
                <a:solidFill>
                  <a:srgbClr val="002060"/>
                </a:solidFill>
              </a:rPr>
              <a:t> человек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4. Интересно было бы вам познакомиться с проектом по теме «История дробей»?</a:t>
            </a:r>
            <a:br>
              <a:rPr lang="ru-RU" sz="2200" b="1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Да: 8 человек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Нет:1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12629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14" y="-18288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289" y="-252028"/>
            <a:ext cx="8144940" cy="50405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4345"/>
            <a:ext cx="80648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Заключение.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 результате работы над проектом я узнал  историю развития обыкновенных дробей, рассмотрел  много интересных задач. В ходе их решения я закрепил  алгоритмы  выполнения действий с дробями.       Особый интерес при работе над проектом я испытал  при решении старинных задач с использованием дробей.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Разнообразие задач с применением дробей  и результаты анкетирования убедили меня в необходимости применения дробей в повседневной жизни и для многих профессий.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Считаю, что материалы моей работы будут интересными для других учащихся. Они могут быть использованы как на уроке, так и для проведения внеклассных мероприятий по математике.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l_fi" descr="http://t1.gstatic.com/images?q=tbn:ANd9GcRDZh0YLHqxmIa3Ku3_H5bXXbry1X_ba1FxdIWaVnfGqmqMxry39kgTnrf67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221088"/>
            <a:ext cx="3663652" cy="23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102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9223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260648"/>
            <a:ext cx="7055380" cy="108012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Задачи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35283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1) развивать умение работать с дополнительной литературой;</a:t>
            </a:r>
            <a:b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2) рассмотреть применение дробей в повседневной жизни;</a:t>
            </a:r>
            <a:b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3) привитие интереса к изучению математики через рассмотрение исторических фактов;</a:t>
            </a:r>
            <a:b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4) научиться обобщать полученную информацию.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75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8146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Гипотеза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 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3"/>
            <a:ext cx="5760640" cy="2880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повседневная жизнь человека не обходится без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дробей.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2050" name="Picture 2" descr="D:\Документы\Загрузки\11417.png"/>
          <p:cNvPicPr>
            <a:picLocks noChangeAspect="1" noChangeArrowheads="1"/>
          </p:cNvPicPr>
          <p:nvPr/>
        </p:nvPicPr>
        <p:blipFill>
          <a:blip r:embed="rId3"/>
          <a:srcRect t="5481" r="1194" b="14843"/>
          <a:stretch>
            <a:fillRect/>
          </a:stretch>
        </p:blipFill>
        <p:spPr bwMode="auto">
          <a:xfrm>
            <a:off x="5888826" y="2636911"/>
            <a:ext cx="2931646" cy="29320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116632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2718"/>
            <a:ext cx="8208912" cy="110407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</a:rPr>
              <a:t>Практическую значимость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3"/>
            <a:ext cx="8064896" cy="21602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моей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я вижу в том, что она будет интересной для учащихся и полезной для учителей математики в качестве дополнительного материала при проведении уроков и мероприятий.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2050" name="Picture 2" descr="D:\Документы\Загрузки\11417.png"/>
          <p:cNvPicPr>
            <a:picLocks noChangeAspect="1" noChangeArrowheads="1"/>
          </p:cNvPicPr>
          <p:nvPr/>
        </p:nvPicPr>
        <p:blipFill>
          <a:blip r:embed="rId3"/>
          <a:srcRect t="5481" r="1194" b="14843"/>
          <a:stretch>
            <a:fillRect/>
          </a:stretch>
        </p:blipFill>
        <p:spPr bwMode="auto">
          <a:xfrm>
            <a:off x="6077663" y="4009858"/>
            <a:ext cx="2931646" cy="29320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5127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жизни человеку приходилось не только считать предметы, но и измерять величины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Admin\Рабочий стол\для презентации\427199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860032" y="3068960"/>
            <a:ext cx="3810000" cy="3543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38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335762" cy="218419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49052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Древние египтяне уже знали, как поделить 2 предмета на троих, для этого числа -2/3- у них был специальный значок.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 Между прочим, это была единственная дробь в обиходе египетских писцов, у которой в числителе не стояла единица - все остальные дроби непременно имели в числителе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единицу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(так называемые основные дроби): 1/2; 1/3; 1/28; </a:t>
            </a:r>
            <a:endParaRPr lang="ru-RU" sz="2400" dirty="0">
              <a:latin typeface="+mj-lt"/>
            </a:endParaRPr>
          </a:p>
        </p:txBody>
      </p:sp>
      <p:pic>
        <p:nvPicPr>
          <p:cNvPr id="7" name="Picture 2" descr="http://murzim.ru/uploads/posts/2010-10/1286644274_11_00_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063" y="3076745"/>
            <a:ext cx="6937408" cy="35926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43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144"/>
            <a:ext cx="9144000" cy="6966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5040561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7600" b="1" i="1" dirty="0">
                <a:solidFill>
                  <a:srgbClr val="FF0000"/>
                </a:solidFill>
                <a:cs typeface="Arial" charset="0"/>
              </a:rPr>
              <a:t>Интересная система дробей была в </a:t>
            </a:r>
            <a:r>
              <a:rPr lang="ru-RU" sz="7600" b="1" i="1" dirty="0" smtClean="0">
                <a:solidFill>
                  <a:srgbClr val="FF0000"/>
                </a:solidFill>
                <a:cs typeface="Arial" charset="0"/>
              </a:rPr>
              <a:t>Древнем Риме</a:t>
            </a:r>
            <a:r>
              <a:rPr lang="ru-RU" sz="4400" b="1" i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.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Она основывалась на делении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на 12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долей единицы веса, которая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называлась асс.</a:t>
            </a:r>
          </a:p>
          <a:p>
            <a:pPr>
              <a:lnSpc>
                <a:spcPct val="12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Двенадцатую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долю асса называли унцией. </a:t>
            </a:r>
          </a:p>
          <a:p>
            <a:pPr>
              <a:lnSpc>
                <a:spcPct val="12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Например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, римлянин мог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сказать,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что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он прошел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семь унций пути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или прочел пять</a:t>
            </a:r>
            <a:endParaRPr 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унций книги. При этом, конечно, речь шла не о взвешивании пути или книги.</a:t>
            </a:r>
          </a:p>
          <a:p>
            <a:pPr>
              <a:lnSpc>
                <a:spcPct val="120000"/>
              </a:lnSpc>
              <a:buNone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Имелось в виду, что пройдено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7/12 пути или прочтено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5/12 книги. 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4596696"/>
            <a:ext cx="2788940" cy="226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Документы\Загрузки\для проектных работ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38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335762" cy="218419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490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древнем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Вавилоне   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предпочитали наоборот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Постоянный знаменатель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равный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Шестидесятеричными дробями,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унаследованными от Вавилона,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пользовались греческие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арабские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математики и астрономы. </a:t>
            </a:r>
          </a:p>
        </p:txBody>
      </p:sp>
      <p:pic>
        <p:nvPicPr>
          <p:cNvPr id="8" name="Объект 7" descr="http://www.i-u.ru/biblio/archive/depman_mir/images/01_clip_image00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445544"/>
            <a:ext cx="1800199" cy="41518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704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211</TotalTime>
  <Words>581</Words>
  <Application>Microsoft Office PowerPoint</Application>
  <PresentationFormat>Экран (4:3)</PresentationFormat>
  <Paragraphs>74</Paragraphs>
  <Slides>26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Arial Narrow</vt:lpstr>
      <vt:lpstr>Calibri</vt:lpstr>
      <vt:lpstr>Century Gothic</vt:lpstr>
      <vt:lpstr>Comic Sans MS</vt:lpstr>
      <vt:lpstr>Times New Roman</vt:lpstr>
      <vt:lpstr>Wingdings 3</vt:lpstr>
      <vt:lpstr>Ион</vt:lpstr>
      <vt:lpstr>   Тема: История возникновения дробей.   Проектная работа                  </vt:lpstr>
      <vt:lpstr>      Цель исследования:  </vt:lpstr>
      <vt:lpstr>            Задачи:</vt:lpstr>
      <vt:lpstr>           Гипотеза: </vt:lpstr>
      <vt:lpstr> Практическую значимость</vt:lpstr>
      <vt:lpstr> В жизни человеку приходилось не только считать предметы, но и измерять величины</vt:lpstr>
      <vt:lpstr> </vt:lpstr>
      <vt:lpstr>Презентация PowerPoint</vt:lpstr>
      <vt:lpstr> </vt:lpstr>
      <vt:lpstr>Греческие учёные считали, что математика должна заниматься только целыми числами. Возиться с дробями они предоставляли купцам, ремесленникам, а также астрономам, землемерам и другому «чёрному люду». </vt:lpstr>
      <vt:lpstr> В русских рукописных арифметиках XVII века дроби называли долями, позднее «ломаными числами». В старых руководствах находим следующие названия дробей на Руси: </vt:lpstr>
      <vt:lpstr>          В древности наибольшего развития    обыкновенные дроби достигли в Индии.  В рукописях, относящихся к четвертому веку до нашей эры, встречаются уже не только единичные дроби. В начале VII столетия индийцы знали и формулировали правила действия над обыкновенными дробями.    </vt:lpstr>
      <vt:lpstr> В XV – XVI столетиях учение о дробях приобретает уже знакомый нам теперь вид</vt:lpstr>
      <vt:lpstr> Старинные задачи с использованием обыкновенных дробей</vt:lpstr>
      <vt:lpstr>   История сохранила нам мало черт биографии замечательного древнего математика Диофанта. Всё, что известно о нём, почерпнуто из надписи на его гробнице – надписи, составленной в форме математической задачи. </vt:lpstr>
      <vt:lpstr>   Путник! Здесь прах погребён Диофанта. И числа поведать могут, о чудо, сколь долог был век его жизни. Часть шестую его представляло прекрасное детство. Двенадцатая часть протекла ещё жизни – покрылся пухом тогда подбородок. Седьмую в бездетном браке провёл Диофант. Прошло пятилетие; он был осчастливлен рожденьем прекрасного первенца сына. Коему рок половину лишь жизни прекрасной и светлой дал на земле по сравненью с отцом. И в печали глубокой старец земного удела конец восприял, переживши года четыре с тех пор, как сына лишился. Скажи, сколько лет жизни достигнув, смерть восприял Диофант? </vt:lpstr>
      <vt:lpstr>Решение:</vt:lpstr>
      <vt:lpstr>Интересные задачи с использованием обыкновенных дробей.  Н.Носов «Приключение Незнайки».  1. Незнайка решил совершить за день 10 хороших поступков. Но, к сожалению, ему удалось сделать лишь 1/5 часть того, что он запланировал. Сколько хороших поступков совершил незнайка за день? 2. Знайка прочитал за день ¼ часть книги. Сколько дней потребуетсяЗнайке на чтение всей интересной книги?  </vt:lpstr>
      <vt:lpstr>Презентация PowerPoint</vt:lpstr>
      <vt:lpstr>  Дроби и музыка</vt:lpstr>
      <vt:lpstr> Дроби в строительстве.</vt:lpstr>
      <vt:lpstr> Дроби в медицине. </vt:lpstr>
      <vt:lpstr> Дроби в парикмахерской</vt:lpstr>
      <vt:lpstr> Дроби в танцах.</vt:lpstr>
      <vt:lpstr> В 5 классе я провёл анкетирование.                                                                                               Результаты анкетирования:  1.Важна ли эта тема в школьной математике?    Да: 9 человек-100% 2.Как вы думаете , важны ли дроби в жизни?         Да: 8 человек      Нет: 1 человек 3.Согласились бы вы , если бы вам предложили работать на эту тему? Да: 3 человека Нет: 6 человек 4. Интересно было бы вам познакомиться с проектом по теме «История дробей»? Да: 8 человек Нет:1 человек</vt:lpstr>
      <vt:lpstr>          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Ох, уж эти дроби! </dc:title>
  <cp:lastModifiedBy>Nikolai Plakhotnyi</cp:lastModifiedBy>
  <cp:revision>28</cp:revision>
  <dcterms:modified xsi:type="dcterms:W3CDTF">2016-05-26T20:08:13Z</dcterms:modified>
</cp:coreProperties>
</file>