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72" r:id="rId4"/>
    <p:sldId id="278" r:id="rId5"/>
    <p:sldId id="274" r:id="rId6"/>
    <p:sldId id="275" r:id="rId7"/>
    <p:sldId id="279" r:id="rId8"/>
    <p:sldId id="280" r:id="rId9"/>
    <p:sldId id="258" r:id="rId10"/>
    <p:sldId id="266" r:id="rId11"/>
    <p:sldId id="277" r:id="rId12"/>
    <p:sldId id="268" r:id="rId13"/>
    <p:sldId id="269" r:id="rId14"/>
    <p:sldId id="276" r:id="rId15"/>
    <p:sldId id="271" r:id="rId16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9F1F-257E-4644-A08B-8380AFC6462B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AF5B-4287-2847-9D79-33641C460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746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9F1F-257E-4644-A08B-8380AFC6462B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AF5B-4287-2847-9D79-33641C460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778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9F1F-257E-4644-A08B-8380AFC6462B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AF5B-4287-2847-9D79-33641C460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457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9F1F-257E-4644-A08B-8380AFC6462B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AF5B-4287-2847-9D79-33641C460F6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7845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9F1F-257E-4644-A08B-8380AFC6462B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AF5B-4287-2847-9D79-33641C460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537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9F1F-257E-4644-A08B-8380AFC6462B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AF5B-4287-2847-9D79-33641C460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562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9F1F-257E-4644-A08B-8380AFC6462B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AF5B-4287-2847-9D79-33641C460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738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9F1F-257E-4644-A08B-8380AFC6462B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AF5B-4287-2847-9D79-33641C460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269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9F1F-257E-4644-A08B-8380AFC6462B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AF5B-4287-2847-9D79-33641C460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005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9F1F-257E-4644-A08B-8380AFC6462B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AF5B-4287-2847-9D79-33641C460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211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9F1F-257E-4644-A08B-8380AFC6462B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AF5B-4287-2847-9D79-33641C460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807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9F1F-257E-4644-A08B-8380AFC6462B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AF5B-4287-2847-9D79-33641C460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802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9F1F-257E-4644-A08B-8380AFC6462B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AF5B-4287-2847-9D79-33641C460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004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9F1F-257E-4644-A08B-8380AFC6462B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AF5B-4287-2847-9D79-33641C460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083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9F1F-257E-4644-A08B-8380AFC6462B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AF5B-4287-2847-9D79-33641C460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881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9F1F-257E-4644-A08B-8380AFC6462B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AF5B-4287-2847-9D79-33641C460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158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9F1F-257E-4644-A08B-8380AFC6462B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AF5B-4287-2847-9D79-33641C460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362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6E49F1F-257E-4644-A08B-8380AFC6462B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DAF5B-4287-2847-9D79-33641C460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1331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114300"/>
            <a:ext cx="7772400" cy="2021861"/>
          </a:xfrm>
        </p:spPr>
        <p:txBody>
          <a:bodyPr/>
          <a:lstStyle/>
          <a:p>
            <a:pPr algn="ctr"/>
            <a:r>
              <a:rPr lang="ru-RU" b="1" dirty="0" smtClean="0"/>
              <a:t>«Возникновение чисел»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89628"/>
            <a:ext cx="6400800" cy="177501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Авторы проекта: ученики 5 а класса</a:t>
            </a:r>
          </a:p>
          <a:p>
            <a:pPr algn="l"/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Кушель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Георгий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Нейштадт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Лев.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проекта: Плахотная С.Г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757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9525"/>
            <a:ext cx="7960659" cy="1981200"/>
          </a:xfrm>
        </p:spPr>
        <p:txBody>
          <a:bodyPr/>
          <a:lstStyle/>
          <a:p>
            <a:pPr algn="ctr"/>
            <a:r>
              <a:rPr lang="ru-RU" b="1" dirty="0" smtClean="0"/>
              <a:t>Эволюция индийских </a:t>
            </a:r>
            <a:br>
              <a:rPr lang="ru-RU" b="1" dirty="0" smtClean="0"/>
            </a:br>
            <a:r>
              <a:rPr lang="ru-RU" b="1" dirty="0" smtClean="0"/>
              <a:t>цифр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441" y="2133680"/>
            <a:ext cx="6295077" cy="3952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39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8805903" cy="1981200"/>
          </a:xfrm>
        </p:spPr>
        <p:txBody>
          <a:bodyPr/>
          <a:lstStyle/>
          <a:p>
            <a:r>
              <a:rPr lang="ru-RU" b="1" dirty="0" smtClean="0"/>
              <a:t>Арифметика каменного </a:t>
            </a:r>
            <a:br>
              <a:rPr lang="ru-RU" b="1" dirty="0" smtClean="0"/>
            </a:br>
            <a:r>
              <a:rPr lang="ru-RU" b="1" dirty="0" smtClean="0"/>
              <a:t>века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im0-tub-ru.yandex.net/i?id=0a35ac791739020b7561a59959053b4c-srl&amp;n=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116" y="1006609"/>
            <a:ext cx="6577533" cy="55939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1482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2718"/>
            <a:ext cx="9143999" cy="1400530"/>
          </a:xfrm>
        </p:spPr>
        <p:txBody>
          <a:bodyPr/>
          <a:lstStyle/>
          <a:p>
            <a:r>
              <a:rPr lang="ru-RU" b="1" dirty="0" smtClean="0"/>
              <a:t>Влияние числа на судьбу человека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Древние ученые считали, что цифры имеют таинственный, магический смысл и влияют на судьбу человека. </a:t>
            </a:r>
            <a:r>
              <a:rPr lang="ru-RU" dirty="0"/>
              <a:t>П</a:t>
            </a:r>
            <a:r>
              <a:rPr lang="ru-RU" dirty="0" smtClean="0"/>
              <a:t>о верованиям древних, у каждого человека есть некое число, обладающее мистической силой, влияющее на характер и привычки.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552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Значение чисел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699" y="1533525"/>
            <a:ext cx="7906725" cy="4714881"/>
          </a:xfrm>
        </p:spPr>
        <p:txBody>
          <a:bodyPr>
            <a:normAutofit/>
          </a:bodyPr>
          <a:lstStyle/>
          <a:p>
            <a:r>
              <a:rPr lang="ru-RU" dirty="0" smtClean="0"/>
              <a:t>Число – 1 люди с числом 1 предпочитают быть лидерами, любят власть и всегда считают что они правы. </a:t>
            </a:r>
          </a:p>
          <a:p>
            <a:r>
              <a:rPr lang="ru-RU" dirty="0" smtClean="0"/>
              <a:t>Число – 2 число партнерства, дипломатии. Такие люди часто выступают в роли миротворцев.</a:t>
            </a:r>
          </a:p>
          <a:p>
            <a:r>
              <a:rPr lang="ru-RU" dirty="0" smtClean="0"/>
              <a:t>Число – 3 означает неустойчивость.</a:t>
            </a:r>
          </a:p>
          <a:p>
            <a:r>
              <a:rPr lang="ru-RU" dirty="0" smtClean="0"/>
              <a:t>Число – 5 символизирует риск.</a:t>
            </a:r>
          </a:p>
          <a:p>
            <a:r>
              <a:rPr lang="ru-RU" dirty="0" smtClean="0"/>
              <a:t>Число – 6 символ надежности.</a:t>
            </a:r>
          </a:p>
          <a:p>
            <a:r>
              <a:rPr lang="ru-RU" dirty="0" smtClean="0"/>
              <a:t>Число – 7 число символизирует тайну.</a:t>
            </a:r>
          </a:p>
          <a:p>
            <a:r>
              <a:rPr lang="ru-RU" dirty="0" smtClean="0"/>
              <a:t>Число – 8 число материального успеха.</a:t>
            </a:r>
          </a:p>
          <a:p>
            <a:r>
              <a:rPr lang="ru-RU" dirty="0" smtClean="0"/>
              <a:t>Число – 9 символ всеобщего успеха.</a:t>
            </a:r>
          </a:p>
        </p:txBody>
      </p:sp>
    </p:spTree>
    <p:extLst>
      <p:ext uri="{BB962C8B-B14F-4D97-AF65-F5344CB8AC3E}">
        <p14:creationId xmlns:p14="http://schemas.microsoft.com/office/powerpoint/2010/main" val="3759718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</a:t>
            </a:r>
            <a:r>
              <a:rPr lang="ru-RU" b="1" dirty="0" smtClean="0"/>
              <a:t>Заключение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Во – первых, мы узнали как, когда, где и кем были  придуманы цифры. </a:t>
            </a:r>
          </a:p>
          <a:p>
            <a:pPr marL="0" indent="0">
              <a:buNone/>
            </a:pPr>
            <a:r>
              <a:rPr lang="ru-RU" dirty="0" smtClean="0"/>
              <a:t>Во –  вторых, мы узнали,</a:t>
            </a:r>
            <a:r>
              <a:rPr lang="ru-RU" dirty="0"/>
              <a:t> </a:t>
            </a:r>
            <a:r>
              <a:rPr lang="ru-RU" dirty="0" smtClean="0"/>
              <a:t>что мы пользуемся десятичной системой счета, построенной на основе десятки.</a:t>
            </a:r>
          </a:p>
          <a:p>
            <a:pPr marL="0" indent="0">
              <a:buNone/>
            </a:pPr>
            <a:r>
              <a:rPr lang="ru-RU" dirty="0" smtClean="0"/>
              <a:t>В – третьих, мы узнали, что у каждого человека есть свое главное число, зная которое, можно изменить свой характер в лучшую сторону.</a:t>
            </a:r>
          </a:p>
          <a:p>
            <a:pPr marL="0" indent="0">
              <a:buNone/>
            </a:pPr>
            <a:r>
              <a:rPr lang="ru-RU" dirty="0" smtClean="0"/>
              <a:t>В – четвертых, мы узнали, что система счета, которую мы используем сегодня, была изобретена в Индии.</a:t>
            </a:r>
          </a:p>
          <a:p>
            <a:pPr marL="0" indent="0">
              <a:buNone/>
            </a:pPr>
            <a:r>
              <a:rPr lang="ru-RU" dirty="0" smtClean="0"/>
              <a:t>В дальнейшем полученные знания можно использовать на уроках математики.</a:t>
            </a:r>
            <a:r>
              <a:rPr lang="en-US" dirty="0" smtClean="0"/>
              <a:t>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58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1398494"/>
            <a:ext cx="7055380" cy="1705856"/>
          </a:xfrm>
        </p:spPr>
        <p:txBody>
          <a:bodyPr/>
          <a:lstStyle/>
          <a:p>
            <a:r>
              <a:rPr lang="ru-RU" b="1" dirty="0" smtClean="0"/>
              <a:t>Спасибо за внимание!!!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9275" y="2143125"/>
            <a:ext cx="428625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67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Числа начинают получать имена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Мы… никогда не стали бы разумными,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если бы исключили число из человеческой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жизни.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        Платон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134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" y="452718"/>
            <a:ext cx="8762999" cy="680757"/>
          </a:xfrm>
        </p:spPr>
        <p:txBody>
          <a:bodyPr/>
          <a:lstStyle/>
          <a:p>
            <a:pPr algn="ctr"/>
            <a:r>
              <a:rPr lang="ru-RU" sz="3600" b="1" dirty="0" smtClean="0"/>
              <a:t>Десятичная система счисления.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209549" y="2090172"/>
            <a:ext cx="882967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Лузин Н.Н. по поводу десятичной системы счисления сказал следующее:</a:t>
            </a:r>
          </a:p>
          <a:p>
            <a:r>
              <a:rPr lang="ru-RU" dirty="0"/>
              <a:t>«Преимущества десятичной системы не математические, а зоологические. Если бы на руках было бы не десять, а восемь пальцев, то человечество пользовалось восьмеричной системой счисления».</a:t>
            </a:r>
          </a:p>
          <a:p>
            <a:endParaRPr lang="ru-RU" b="1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ru-RU" b="1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Николай 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Николаевич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Лузин, математик, 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академик АН СССР; член-корреспондент. Профессор Московского университета.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Родился: 9 декабря 1883 г.,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Российская 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империя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Умер: 25 февраля 1950 г. (66 лет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), 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СССР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Чем известен: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Создатель 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Московской математической школы</a:t>
            </a:r>
            <a:endParaRPr lang="ru-RU" i="0" u="none" strike="noStrike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07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Цифры разных времён и народов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3" descr="https://im0-tub-ru.yandex.net/i?id=3bce9701b73493f3bf56009884a65c9c-l&amp;n=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10" y="1887683"/>
            <a:ext cx="8229600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4587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8805903" cy="1981200"/>
          </a:xfrm>
        </p:spPr>
        <p:txBody>
          <a:bodyPr/>
          <a:lstStyle/>
          <a:p>
            <a:r>
              <a:rPr lang="ru-RU" b="1" dirty="0" smtClean="0"/>
              <a:t>Арифметика каменного </a:t>
            </a:r>
            <a:br>
              <a:rPr lang="ru-RU" b="1" dirty="0" smtClean="0"/>
            </a:br>
            <a:r>
              <a:rPr lang="ru-RU" b="1" dirty="0" smtClean="0"/>
              <a:t>века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im0-tub-ru.yandex.net/i?id=0a35ac791739020b7561a59959053b4c-srl&amp;n=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116" y="1006609"/>
            <a:ext cx="6577533" cy="55939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051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630091"/>
            <a:ext cx="8352545" cy="2766251"/>
          </a:xfrm>
        </p:spPr>
        <p:txBody>
          <a:bodyPr/>
          <a:lstStyle/>
          <a:p>
            <a:pPr algn="ctr"/>
            <a:r>
              <a:rPr lang="ru-RU" b="1" dirty="0" smtClean="0"/>
              <a:t>Римская нумерация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442" y="2666360"/>
            <a:ext cx="4143548" cy="335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04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620968" cy="1981200"/>
          </a:xfrm>
        </p:spPr>
        <p:txBody>
          <a:bodyPr/>
          <a:lstStyle/>
          <a:p>
            <a:r>
              <a:rPr lang="ru-RU" b="1" dirty="0" smtClean="0"/>
              <a:t>Китайские </a:t>
            </a:r>
            <a:br>
              <a:rPr lang="ru-RU" b="1" dirty="0" smtClean="0"/>
            </a:br>
            <a:r>
              <a:rPr lang="ru-RU" b="1" dirty="0" smtClean="0"/>
              <a:t>иероглифические</a:t>
            </a:r>
            <a:br>
              <a:rPr lang="ru-RU" b="1" dirty="0" smtClean="0"/>
            </a:br>
            <a:r>
              <a:rPr lang="ru-RU" b="1" dirty="0" smtClean="0"/>
              <a:t>цифры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866442" y="3657600"/>
            <a:ext cx="6620968" cy="2362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2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8836639" cy="1981200"/>
          </a:xfrm>
        </p:spPr>
        <p:txBody>
          <a:bodyPr/>
          <a:lstStyle/>
          <a:p>
            <a:pPr algn="ctr"/>
            <a:r>
              <a:rPr lang="ru-RU" sz="4400" b="1" dirty="0" smtClean="0"/>
              <a:t>Египетские иероглифические </a:t>
            </a:r>
            <a:br>
              <a:rPr lang="ru-RU" sz="4400" b="1" dirty="0" smtClean="0"/>
            </a:br>
            <a:r>
              <a:rPr lang="ru-RU" sz="4400" b="1" dirty="0" smtClean="0"/>
              <a:t>цифры</a:t>
            </a:r>
            <a:endParaRPr lang="ru-RU" sz="44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386" y="2704780"/>
            <a:ext cx="6620968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04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94260" y="214593"/>
            <a:ext cx="7055380" cy="1400530"/>
          </a:xfrm>
        </p:spPr>
        <p:txBody>
          <a:bodyPr/>
          <a:lstStyle/>
          <a:p>
            <a:pPr algn="ctr"/>
            <a:r>
              <a:rPr lang="ru-RU" b="1" dirty="0" smtClean="0"/>
              <a:t>Римские числа</a:t>
            </a:r>
            <a:endParaRPr lang="ru-RU" b="1" dirty="0"/>
          </a:p>
        </p:txBody>
      </p:sp>
      <p:pic>
        <p:nvPicPr>
          <p:cNvPr id="4" name="Рисунок 1" descr="https://im0-tub-ru.yandex.net/i?id=7b3be8e7c1f6269fb3bf99444960f691-l&amp;n=1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 bwMode="auto">
          <a:xfrm>
            <a:off x="1151168" y="1475264"/>
            <a:ext cx="6141563" cy="34053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2469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193</TotalTime>
  <Words>387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Times New Roman</vt:lpstr>
      <vt:lpstr>Wingdings 3</vt:lpstr>
      <vt:lpstr>Ион</vt:lpstr>
      <vt:lpstr>«Возникновение чисел»</vt:lpstr>
      <vt:lpstr>Числа начинают получать имена</vt:lpstr>
      <vt:lpstr>Десятичная система счисления.</vt:lpstr>
      <vt:lpstr>Цифры разных времён и народов</vt:lpstr>
      <vt:lpstr>Арифметика каменного  века</vt:lpstr>
      <vt:lpstr>Римская нумерация</vt:lpstr>
      <vt:lpstr>Китайские  иероглифические цифры</vt:lpstr>
      <vt:lpstr>Египетские иероглифические  цифры</vt:lpstr>
      <vt:lpstr>Римские числа</vt:lpstr>
      <vt:lpstr>Эволюция индийских  цифр</vt:lpstr>
      <vt:lpstr>Арифметика каменного  века</vt:lpstr>
      <vt:lpstr>Влияние числа на судьбу человека</vt:lpstr>
      <vt:lpstr>Значение чисел</vt:lpstr>
      <vt:lpstr>           Заключение </vt:lpstr>
      <vt:lpstr>Спасибо за внимание!!!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чисел</dc:title>
  <dc:creator>iMac</dc:creator>
  <cp:lastModifiedBy>Ученик ПМГ</cp:lastModifiedBy>
  <cp:revision>20</cp:revision>
  <cp:lastPrinted>2019-05-23T05:56:26Z</cp:lastPrinted>
  <dcterms:created xsi:type="dcterms:W3CDTF">2019-04-29T04:40:15Z</dcterms:created>
  <dcterms:modified xsi:type="dcterms:W3CDTF">2021-12-21T13:39:41Z</dcterms:modified>
</cp:coreProperties>
</file>