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Override PartName="/ppt/changesInfos/changesInfo1.xml" ContentType="application/vnd.ms-powerpoint.changesinfo+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73" r:id="rId1"/>
  </p:sldMasterIdLst>
  <p:notesMasterIdLst>
    <p:notesMasterId r:id="rId25"/>
  </p:notesMasterIdLst>
  <p:sldIdLst>
    <p:sldId id="256" r:id="rId2"/>
    <p:sldId id="258" r:id="rId3"/>
    <p:sldId id="259" r:id="rId4"/>
    <p:sldId id="257" r:id="rId5"/>
    <p:sldId id="260" r:id="rId6"/>
    <p:sldId id="261" r:id="rId7"/>
    <p:sldId id="262" r:id="rId8"/>
    <p:sldId id="263" r:id="rId9"/>
    <p:sldId id="264" r:id="rId10"/>
    <p:sldId id="265" r:id="rId11"/>
    <p:sldId id="266" r:id="rId12"/>
    <p:sldId id="267" r:id="rId13"/>
    <p:sldId id="269" r:id="rId14"/>
    <p:sldId id="270" r:id="rId15"/>
    <p:sldId id="271" r:id="rId16"/>
    <p:sldId id="272" r:id="rId17"/>
    <p:sldId id="277" r:id="rId18"/>
    <p:sldId id="273" r:id="rId19"/>
    <p:sldId id="274" r:id="rId20"/>
    <p:sldId id="278" r:id="rId21"/>
    <p:sldId id="279" r:id="rId22"/>
    <p:sldId id="280" r:id="rId23"/>
    <p:sldId id="281" r:id="rId24"/>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F97D81A0-FD39-4388-82F2-0BD54B584FEE}" v="55" dt="2019-06-02T17:56:21.213"/>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10" d="100"/>
          <a:sy n="110" d="100"/>
        </p:scale>
        <p:origin x="594" y="10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microsoft.com/office/2015/10/relationships/revisionInfo" Target="revisionInfo.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 Id="rId30"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Михаил Воронин" userId="7d3ee3d3226b55c5" providerId="LiveId" clId="{F97D81A0-FD39-4388-82F2-0BD54B584FEE}"/>
    <pc:docChg chg="undo custSel mod addSld delSld modSld">
      <pc:chgData name="Михаил Воронин" userId="7d3ee3d3226b55c5" providerId="LiveId" clId="{F97D81A0-FD39-4388-82F2-0BD54B584FEE}" dt="2019-06-02T17:56:54.188" v="2164" actId="403"/>
      <pc:docMkLst>
        <pc:docMk/>
      </pc:docMkLst>
      <pc:sldChg chg="delSp modSp add">
        <pc:chgData name="Михаил Воронин" userId="7d3ee3d3226b55c5" providerId="LiveId" clId="{F97D81A0-FD39-4388-82F2-0BD54B584FEE}" dt="2019-06-02T15:22:19.039" v="508" actId="478"/>
        <pc:sldMkLst>
          <pc:docMk/>
          <pc:sldMk cId="1137644054" sldId="256"/>
        </pc:sldMkLst>
        <pc:spChg chg="mod">
          <ac:chgData name="Михаил Воронин" userId="7d3ee3d3226b55c5" providerId="LiveId" clId="{F97D81A0-FD39-4388-82F2-0BD54B584FEE}" dt="2019-06-02T15:15:53.189" v="373" actId="1076"/>
          <ac:spMkLst>
            <pc:docMk/>
            <pc:sldMk cId="1137644054" sldId="256"/>
            <ac:spMk id="2" creationId="{A3CADC98-F64E-4844-804A-ABCD92A46AFB}"/>
          </ac:spMkLst>
        </pc:spChg>
        <pc:spChg chg="mod">
          <ac:chgData name="Михаил Воронин" userId="7d3ee3d3226b55c5" providerId="LiveId" clId="{F97D81A0-FD39-4388-82F2-0BD54B584FEE}" dt="2019-06-02T15:16:09.820" v="374" actId="1076"/>
          <ac:spMkLst>
            <pc:docMk/>
            <pc:sldMk cId="1137644054" sldId="256"/>
            <ac:spMk id="3" creationId="{1F866D63-39EB-4F42-BAE9-9A06F1768AE0}"/>
          </ac:spMkLst>
        </pc:spChg>
        <pc:spChg chg="del mod">
          <ac:chgData name="Михаил Воронин" userId="7d3ee3d3226b55c5" providerId="LiveId" clId="{F97D81A0-FD39-4388-82F2-0BD54B584FEE}" dt="2019-06-02T15:22:19.039" v="508" actId="478"/>
          <ac:spMkLst>
            <pc:docMk/>
            <pc:sldMk cId="1137644054" sldId="256"/>
            <ac:spMk id="4" creationId="{9845DE38-09F9-449E-BF1B-005B2661201F}"/>
          </ac:spMkLst>
        </pc:spChg>
      </pc:sldChg>
      <pc:sldChg chg="addSp delSp modSp add">
        <pc:chgData name="Михаил Воронин" userId="7d3ee3d3226b55c5" providerId="LiveId" clId="{F97D81A0-FD39-4388-82F2-0BD54B584FEE}" dt="2019-06-02T15:54:28.877" v="1250" actId="1076"/>
        <pc:sldMkLst>
          <pc:docMk/>
          <pc:sldMk cId="1815605817" sldId="257"/>
        </pc:sldMkLst>
        <pc:spChg chg="mod">
          <ac:chgData name="Михаил Воронин" userId="7d3ee3d3226b55c5" providerId="LiveId" clId="{F97D81A0-FD39-4388-82F2-0BD54B584FEE}" dt="2019-06-02T15:19:42.912" v="426" actId="6549"/>
          <ac:spMkLst>
            <pc:docMk/>
            <pc:sldMk cId="1815605817" sldId="257"/>
            <ac:spMk id="2" creationId="{B7425758-454B-43E3-8616-6A068B491C0D}"/>
          </ac:spMkLst>
        </pc:spChg>
        <pc:spChg chg="del mod">
          <ac:chgData name="Михаил Воронин" userId="7d3ee3d3226b55c5" providerId="LiveId" clId="{F97D81A0-FD39-4388-82F2-0BD54B584FEE}" dt="2019-06-02T15:19:26.167" v="423" actId="478"/>
          <ac:spMkLst>
            <pc:docMk/>
            <pc:sldMk cId="1815605817" sldId="257"/>
            <ac:spMk id="3" creationId="{0DF4E936-34B7-42B0-9A02-8B8BB9CB43FF}"/>
          </ac:spMkLst>
        </pc:spChg>
        <pc:spChg chg="add mod">
          <ac:chgData name="Михаил Воронин" userId="7d3ee3d3226b55c5" providerId="LiveId" clId="{F97D81A0-FD39-4388-82F2-0BD54B584FEE}" dt="2019-06-02T15:53:00.077" v="1221" actId="14100"/>
          <ac:spMkLst>
            <pc:docMk/>
            <pc:sldMk cId="1815605817" sldId="257"/>
            <ac:spMk id="4" creationId="{69A31E53-6FA8-4027-B4D9-F5ABD9737F6C}"/>
          </ac:spMkLst>
        </pc:spChg>
        <pc:spChg chg="add mod">
          <ac:chgData name="Михаил Воронин" userId="7d3ee3d3226b55c5" providerId="LiveId" clId="{F97D81A0-FD39-4388-82F2-0BD54B584FEE}" dt="2019-06-02T15:54:26.273" v="1249" actId="1076"/>
          <ac:spMkLst>
            <pc:docMk/>
            <pc:sldMk cId="1815605817" sldId="257"/>
            <ac:spMk id="5" creationId="{B90E8882-7FE9-4ACA-A736-B359D53FC594}"/>
          </ac:spMkLst>
        </pc:spChg>
        <pc:picChg chg="add del mod">
          <ac:chgData name="Михаил Воронин" userId="7d3ee3d3226b55c5" providerId="LiveId" clId="{F97D81A0-FD39-4388-82F2-0BD54B584FEE}" dt="2019-06-02T15:51:54.680" v="1201" actId="478"/>
          <ac:picMkLst>
            <pc:docMk/>
            <pc:sldMk cId="1815605817" sldId="257"/>
            <ac:picMk id="2050" creationId="{67BD209C-A281-4EB5-B953-D85F6CE545FD}"/>
          </ac:picMkLst>
        </pc:picChg>
        <pc:picChg chg="add mod">
          <ac:chgData name="Михаил Воронин" userId="7d3ee3d3226b55c5" providerId="LiveId" clId="{F97D81A0-FD39-4388-82F2-0BD54B584FEE}" dt="2019-06-02T15:54:28.877" v="1250" actId="1076"/>
          <ac:picMkLst>
            <pc:docMk/>
            <pc:sldMk cId="1815605817" sldId="257"/>
            <ac:picMk id="2052" creationId="{682E5D74-A440-4118-8AE6-BF6E7139B473}"/>
          </ac:picMkLst>
        </pc:picChg>
      </pc:sldChg>
      <pc:sldChg chg="modSp add">
        <pc:chgData name="Михаил Воронин" userId="7d3ee3d3226b55c5" providerId="LiveId" clId="{F97D81A0-FD39-4388-82F2-0BD54B584FEE}" dt="2019-06-02T17:34:09.075" v="1857" actId="12"/>
        <pc:sldMkLst>
          <pc:docMk/>
          <pc:sldMk cId="978756719" sldId="258"/>
        </pc:sldMkLst>
        <pc:spChg chg="mod">
          <ac:chgData name="Михаил Воронин" userId="7d3ee3d3226b55c5" providerId="LiveId" clId="{F97D81A0-FD39-4388-82F2-0BD54B584FEE}" dt="2019-06-02T15:21:33.054" v="497" actId="1076"/>
          <ac:spMkLst>
            <pc:docMk/>
            <pc:sldMk cId="978756719" sldId="258"/>
            <ac:spMk id="2" creationId="{49C9F8DB-AE94-4F75-BD51-30700D2241A5}"/>
          </ac:spMkLst>
        </pc:spChg>
        <pc:spChg chg="mod">
          <ac:chgData name="Михаил Воронин" userId="7d3ee3d3226b55c5" providerId="LiveId" clId="{F97D81A0-FD39-4388-82F2-0BD54B584FEE}" dt="2019-06-02T17:34:09.075" v="1857" actId="12"/>
          <ac:spMkLst>
            <pc:docMk/>
            <pc:sldMk cId="978756719" sldId="258"/>
            <ac:spMk id="3" creationId="{49A6FB37-523C-42B6-A33F-21F8400110A2}"/>
          </ac:spMkLst>
        </pc:spChg>
      </pc:sldChg>
      <pc:sldChg chg="addSp delSp modSp add">
        <pc:chgData name="Михаил Воронин" userId="7d3ee3d3226b55c5" providerId="LiveId" clId="{F97D81A0-FD39-4388-82F2-0BD54B584FEE}" dt="2019-06-02T15:49:37.660" v="1193" actId="1076"/>
        <pc:sldMkLst>
          <pc:docMk/>
          <pc:sldMk cId="3117039311" sldId="259"/>
        </pc:sldMkLst>
        <pc:spChg chg="mod">
          <ac:chgData name="Михаил Воронин" userId="7d3ee3d3226b55c5" providerId="LiveId" clId="{F97D81A0-FD39-4388-82F2-0BD54B584FEE}" dt="2019-06-02T15:23:21.560" v="586" actId="114"/>
          <ac:spMkLst>
            <pc:docMk/>
            <pc:sldMk cId="3117039311" sldId="259"/>
            <ac:spMk id="2" creationId="{29620C0C-5968-462A-8EF4-1047CAC74127}"/>
          </ac:spMkLst>
        </pc:spChg>
        <pc:spChg chg="mod">
          <ac:chgData name="Михаил Воронин" userId="7d3ee3d3226b55c5" providerId="LiveId" clId="{F97D81A0-FD39-4388-82F2-0BD54B584FEE}" dt="2019-06-02T15:45:21.119" v="1129" actId="1076"/>
          <ac:spMkLst>
            <pc:docMk/>
            <pc:sldMk cId="3117039311" sldId="259"/>
            <ac:spMk id="3" creationId="{605D0E25-C577-45CF-ACC1-9C8FCEE88A2C}"/>
          </ac:spMkLst>
        </pc:spChg>
        <pc:picChg chg="add del mod">
          <ac:chgData name="Михаил Воронин" userId="7d3ee3d3226b55c5" providerId="LiveId" clId="{F97D81A0-FD39-4388-82F2-0BD54B584FEE}" dt="2019-06-02T15:38:23.348" v="874" actId="478"/>
          <ac:picMkLst>
            <pc:docMk/>
            <pc:sldMk cId="3117039311" sldId="259"/>
            <ac:picMk id="1026" creationId="{2628FFE7-B482-498F-BDBF-C34AB4AFD735}"/>
          </ac:picMkLst>
        </pc:picChg>
        <pc:picChg chg="add del mod">
          <ac:chgData name="Михаил Воронин" userId="7d3ee3d3226b55c5" providerId="LiveId" clId="{F97D81A0-FD39-4388-82F2-0BD54B584FEE}" dt="2019-06-02T15:45:31.610" v="1132" actId="478"/>
          <ac:picMkLst>
            <pc:docMk/>
            <pc:sldMk cId="3117039311" sldId="259"/>
            <ac:picMk id="1028" creationId="{20D869BC-B169-4A25-8A6A-BB982FF244E3}"/>
          </ac:picMkLst>
        </pc:picChg>
        <pc:picChg chg="add del">
          <ac:chgData name="Михаил Воронин" userId="7d3ee3d3226b55c5" providerId="LiveId" clId="{F97D81A0-FD39-4388-82F2-0BD54B584FEE}" dt="2019-06-02T15:45:45.261" v="1134" actId="478"/>
          <ac:picMkLst>
            <pc:docMk/>
            <pc:sldMk cId="3117039311" sldId="259"/>
            <ac:picMk id="1030" creationId="{5DA3C6D3-A568-4292-B02D-F2B3F22D6BB4}"/>
          </ac:picMkLst>
        </pc:picChg>
        <pc:cxnChg chg="add mod">
          <ac:chgData name="Михаил Воронин" userId="7d3ee3d3226b55c5" providerId="LiveId" clId="{F97D81A0-FD39-4388-82F2-0BD54B584FEE}" dt="2019-06-02T15:49:35.130" v="1192" actId="1076"/>
          <ac:cxnSpMkLst>
            <pc:docMk/>
            <pc:sldMk cId="3117039311" sldId="259"/>
            <ac:cxnSpMk id="5" creationId="{5E9E1C37-9939-4B7D-A640-62B4377406DE}"/>
          </ac:cxnSpMkLst>
        </pc:cxnChg>
        <pc:cxnChg chg="add mod">
          <ac:chgData name="Михаил Воронин" userId="7d3ee3d3226b55c5" providerId="LiveId" clId="{F97D81A0-FD39-4388-82F2-0BD54B584FEE}" dt="2019-06-02T15:49:35.130" v="1192" actId="1076"/>
          <ac:cxnSpMkLst>
            <pc:docMk/>
            <pc:sldMk cId="3117039311" sldId="259"/>
            <ac:cxnSpMk id="9" creationId="{EA4B4FF1-1773-4A0B-BC30-1A5921D88B82}"/>
          </ac:cxnSpMkLst>
        </pc:cxnChg>
        <pc:cxnChg chg="add mod">
          <ac:chgData name="Михаил Воронин" userId="7d3ee3d3226b55c5" providerId="LiveId" clId="{F97D81A0-FD39-4388-82F2-0BD54B584FEE}" dt="2019-06-02T15:49:35.130" v="1192" actId="1076"/>
          <ac:cxnSpMkLst>
            <pc:docMk/>
            <pc:sldMk cId="3117039311" sldId="259"/>
            <ac:cxnSpMk id="10" creationId="{6E959EC4-6812-4856-9B64-F14766FDBA1B}"/>
          </ac:cxnSpMkLst>
        </pc:cxnChg>
        <pc:cxnChg chg="add mod">
          <ac:chgData name="Михаил Воронин" userId="7d3ee3d3226b55c5" providerId="LiveId" clId="{F97D81A0-FD39-4388-82F2-0BD54B584FEE}" dt="2019-06-02T15:49:35.130" v="1192" actId="1076"/>
          <ac:cxnSpMkLst>
            <pc:docMk/>
            <pc:sldMk cId="3117039311" sldId="259"/>
            <ac:cxnSpMk id="13" creationId="{52B0B48C-E1D4-4D2D-85BB-3CC6F37D1646}"/>
          </ac:cxnSpMkLst>
        </pc:cxnChg>
        <pc:cxnChg chg="add mod">
          <ac:chgData name="Михаил Воронин" userId="7d3ee3d3226b55c5" providerId="LiveId" clId="{F97D81A0-FD39-4388-82F2-0BD54B584FEE}" dt="2019-06-02T15:47:51.541" v="1165" actId="1076"/>
          <ac:cxnSpMkLst>
            <pc:docMk/>
            <pc:sldMk cId="3117039311" sldId="259"/>
            <ac:cxnSpMk id="16" creationId="{ABADB2F1-8596-4CFF-AEAE-CA484FF9492B}"/>
          </ac:cxnSpMkLst>
        </pc:cxnChg>
        <pc:cxnChg chg="add mod">
          <ac:chgData name="Михаил Воронин" userId="7d3ee3d3226b55c5" providerId="LiveId" clId="{F97D81A0-FD39-4388-82F2-0BD54B584FEE}" dt="2019-06-02T15:49:37.660" v="1193" actId="1076"/>
          <ac:cxnSpMkLst>
            <pc:docMk/>
            <pc:sldMk cId="3117039311" sldId="259"/>
            <ac:cxnSpMk id="17" creationId="{722E5A5D-BDAA-474D-B549-A618FC98A13F}"/>
          </ac:cxnSpMkLst>
        </pc:cxnChg>
        <pc:cxnChg chg="add mod">
          <ac:chgData name="Михаил Воронин" userId="7d3ee3d3226b55c5" providerId="LiveId" clId="{F97D81A0-FD39-4388-82F2-0BD54B584FEE}" dt="2019-06-02T15:49:23.599" v="1191" actId="14100"/>
          <ac:cxnSpMkLst>
            <pc:docMk/>
            <pc:sldMk cId="3117039311" sldId="259"/>
            <ac:cxnSpMk id="18" creationId="{CFADFB2E-49F8-4C81-987D-998D9F0076CF}"/>
          </ac:cxnSpMkLst>
        </pc:cxnChg>
        <pc:cxnChg chg="add mod">
          <ac:chgData name="Михаил Воронин" userId="7d3ee3d3226b55c5" providerId="LiveId" clId="{F97D81A0-FD39-4388-82F2-0BD54B584FEE}" dt="2019-06-02T15:48:57.162" v="1186" actId="14100"/>
          <ac:cxnSpMkLst>
            <pc:docMk/>
            <pc:sldMk cId="3117039311" sldId="259"/>
            <ac:cxnSpMk id="28" creationId="{0E2E4A35-EF6A-4200-95FC-3DAF8B2625EA}"/>
          </ac:cxnSpMkLst>
        </pc:cxnChg>
        <pc:cxnChg chg="add mod">
          <ac:chgData name="Михаил Воронин" userId="7d3ee3d3226b55c5" providerId="LiveId" clId="{F97D81A0-FD39-4388-82F2-0BD54B584FEE}" dt="2019-06-02T15:48:49.959" v="1184" actId="14100"/>
          <ac:cxnSpMkLst>
            <pc:docMk/>
            <pc:sldMk cId="3117039311" sldId="259"/>
            <ac:cxnSpMk id="29" creationId="{46BC8C9A-A600-4E0B-9A95-BCBC5664CAD2}"/>
          </ac:cxnSpMkLst>
        </pc:cxnChg>
        <pc:cxnChg chg="add mod">
          <ac:chgData name="Михаил Воронин" userId="7d3ee3d3226b55c5" providerId="LiveId" clId="{F97D81A0-FD39-4388-82F2-0BD54B584FEE}" dt="2019-06-02T15:48:30.252" v="1179" actId="1076"/>
          <ac:cxnSpMkLst>
            <pc:docMk/>
            <pc:sldMk cId="3117039311" sldId="259"/>
            <ac:cxnSpMk id="30" creationId="{BD6DF014-28F4-4681-8B30-AA5C6B7C8EFF}"/>
          </ac:cxnSpMkLst>
        </pc:cxnChg>
        <pc:cxnChg chg="add mod">
          <ac:chgData name="Михаил Воронин" userId="7d3ee3d3226b55c5" providerId="LiveId" clId="{F97D81A0-FD39-4388-82F2-0BD54B584FEE}" dt="2019-06-02T15:48:20.708" v="1176" actId="14100"/>
          <ac:cxnSpMkLst>
            <pc:docMk/>
            <pc:sldMk cId="3117039311" sldId="259"/>
            <ac:cxnSpMk id="31" creationId="{1B023829-F62B-4428-9B90-36F37DE0978F}"/>
          </ac:cxnSpMkLst>
        </pc:cxnChg>
      </pc:sldChg>
      <pc:sldChg chg="addSp delSp modSp add mod setBg">
        <pc:chgData name="Михаил Воронин" userId="7d3ee3d3226b55c5" providerId="LiveId" clId="{F97D81A0-FD39-4388-82F2-0BD54B584FEE}" dt="2019-06-02T16:01:37.230" v="1387" actId="1440"/>
        <pc:sldMkLst>
          <pc:docMk/>
          <pc:sldMk cId="4185456953" sldId="260"/>
        </pc:sldMkLst>
        <pc:spChg chg="mod">
          <ac:chgData name="Михаил Воронин" userId="7d3ee3d3226b55c5" providerId="LiveId" clId="{F97D81A0-FD39-4388-82F2-0BD54B584FEE}" dt="2019-06-02T16:00:58.152" v="1370" actId="26606"/>
          <ac:spMkLst>
            <pc:docMk/>
            <pc:sldMk cId="4185456953" sldId="260"/>
            <ac:spMk id="2" creationId="{6E3E6906-0299-44FB-BB60-23BC0D3D9104}"/>
          </ac:spMkLst>
        </pc:spChg>
        <pc:spChg chg="add del mod">
          <ac:chgData name="Михаил Воронин" userId="7d3ee3d3226b55c5" providerId="LiveId" clId="{F97D81A0-FD39-4388-82F2-0BD54B584FEE}" dt="2019-06-02T16:01:16.659" v="1384" actId="1076"/>
          <ac:spMkLst>
            <pc:docMk/>
            <pc:sldMk cId="4185456953" sldId="260"/>
            <ac:spMk id="3" creationId="{B08A7A51-A57E-4994-BB8D-A9FB99DEA463}"/>
          </ac:spMkLst>
        </pc:spChg>
        <pc:spChg chg="add del mod">
          <ac:chgData name="Михаил Воронин" userId="7d3ee3d3226b55c5" providerId="LiveId" clId="{F97D81A0-FD39-4388-82F2-0BD54B584FEE}" dt="2019-06-02T16:00:42.704" v="1368" actId="478"/>
          <ac:spMkLst>
            <pc:docMk/>
            <pc:sldMk cId="4185456953" sldId="260"/>
            <ac:spMk id="4" creationId="{70B0CF87-B641-4BC4-8B4A-793C923E6FD4}"/>
          </ac:spMkLst>
        </pc:spChg>
        <pc:spChg chg="add">
          <ac:chgData name="Михаил Воронин" userId="7d3ee3d3226b55c5" providerId="LiveId" clId="{F97D81A0-FD39-4388-82F2-0BD54B584FEE}" dt="2019-06-02T16:00:58.152" v="1370" actId="26606"/>
          <ac:spMkLst>
            <pc:docMk/>
            <pc:sldMk cId="4185456953" sldId="260"/>
            <ac:spMk id="71" creationId="{B9F89C22-0475-4427-B7C8-0269AD40E3EC}"/>
          </ac:spMkLst>
        </pc:spChg>
        <pc:picChg chg="add mod">
          <ac:chgData name="Михаил Воронин" userId="7d3ee3d3226b55c5" providerId="LiveId" clId="{F97D81A0-FD39-4388-82F2-0BD54B584FEE}" dt="2019-06-02T16:01:37.230" v="1387" actId="1440"/>
          <ac:picMkLst>
            <pc:docMk/>
            <pc:sldMk cId="4185456953" sldId="260"/>
            <ac:picMk id="3074" creationId="{50CA54A0-3F64-4A62-872C-993E5C3F7943}"/>
          </ac:picMkLst>
        </pc:picChg>
      </pc:sldChg>
      <pc:sldChg chg="addSp delSp modSp add mod setBg">
        <pc:chgData name="Михаил Воронин" userId="7d3ee3d3226b55c5" providerId="LiveId" clId="{F97D81A0-FD39-4388-82F2-0BD54B584FEE}" dt="2019-06-02T16:33:44.475" v="1417" actId="403"/>
        <pc:sldMkLst>
          <pc:docMk/>
          <pc:sldMk cId="3867759737" sldId="261"/>
        </pc:sldMkLst>
        <pc:spChg chg="mod">
          <ac:chgData name="Михаил Воронин" userId="7d3ee3d3226b55c5" providerId="LiveId" clId="{F97D81A0-FD39-4388-82F2-0BD54B584FEE}" dt="2019-06-02T16:32:04.214" v="1412" actId="26606"/>
          <ac:spMkLst>
            <pc:docMk/>
            <pc:sldMk cId="3867759737" sldId="261"/>
            <ac:spMk id="2" creationId="{364E5FCB-7CFA-4DDC-96CC-2B389B6FEEEC}"/>
          </ac:spMkLst>
        </pc:spChg>
        <pc:spChg chg="mod ord">
          <ac:chgData name="Михаил Воронин" userId="7d3ee3d3226b55c5" providerId="LiveId" clId="{F97D81A0-FD39-4388-82F2-0BD54B584FEE}" dt="2019-06-02T16:33:44.475" v="1417" actId="403"/>
          <ac:spMkLst>
            <pc:docMk/>
            <pc:sldMk cId="3867759737" sldId="261"/>
            <ac:spMk id="3" creationId="{B0C51473-E2E0-40E6-9AA9-848C02EBD905}"/>
          </ac:spMkLst>
        </pc:spChg>
        <pc:spChg chg="add del">
          <ac:chgData name="Михаил Воронин" userId="7d3ee3d3226b55c5" providerId="LiveId" clId="{F97D81A0-FD39-4388-82F2-0BD54B584FEE}" dt="2019-06-02T16:31:57.233" v="1407" actId="26606"/>
          <ac:spMkLst>
            <pc:docMk/>
            <pc:sldMk cId="3867759737" sldId="261"/>
            <ac:spMk id="71" creationId="{9A204626-2220-4678-A939-FD94EA7B5362}"/>
          </ac:spMkLst>
        </pc:spChg>
        <pc:spChg chg="add del">
          <ac:chgData name="Михаил Воронин" userId="7d3ee3d3226b55c5" providerId="LiveId" clId="{F97D81A0-FD39-4388-82F2-0BD54B584FEE}" dt="2019-06-02T16:31:57.233" v="1407" actId="26606"/>
          <ac:spMkLst>
            <pc:docMk/>
            <pc:sldMk cId="3867759737" sldId="261"/>
            <ac:spMk id="73" creationId="{EB97D8A6-1C5A-42B6-AE78-F3D0F9BDF024}"/>
          </ac:spMkLst>
        </pc:spChg>
        <pc:spChg chg="add del">
          <ac:chgData name="Михаил Воронин" userId="7d3ee3d3226b55c5" providerId="LiveId" clId="{F97D81A0-FD39-4388-82F2-0BD54B584FEE}" dt="2019-06-02T16:32:01.610" v="1409" actId="26606"/>
          <ac:spMkLst>
            <pc:docMk/>
            <pc:sldMk cId="3867759737" sldId="261"/>
            <ac:spMk id="4100" creationId="{83B91B61-BFCA-4647-957E-A8269BE46F39}"/>
          </ac:spMkLst>
        </pc:spChg>
        <pc:spChg chg="add del">
          <ac:chgData name="Михаил Воронин" userId="7d3ee3d3226b55c5" providerId="LiveId" clId="{F97D81A0-FD39-4388-82F2-0BD54B584FEE}" dt="2019-06-02T16:32:01.610" v="1409" actId="26606"/>
          <ac:spMkLst>
            <pc:docMk/>
            <pc:sldMk cId="3867759737" sldId="261"/>
            <ac:spMk id="4101" creationId="{92D1D7C6-1C89-420C-8D35-483654167118}"/>
          </ac:spMkLst>
        </pc:spChg>
        <pc:spChg chg="add del">
          <ac:chgData name="Михаил Воронин" userId="7d3ee3d3226b55c5" providerId="LiveId" clId="{F97D81A0-FD39-4388-82F2-0BD54B584FEE}" dt="2019-06-02T16:32:04.209" v="1411" actId="26606"/>
          <ac:spMkLst>
            <pc:docMk/>
            <pc:sldMk cId="3867759737" sldId="261"/>
            <ac:spMk id="4103" creationId="{B9F89C22-0475-4427-B7C8-0269AD40E3EC}"/>
          </ac:spMkLst>
        </pc:spChg>
        <pc:spChg chg="add">
          <ac:chgData name="Михаил Воронин" userId="7d3ee3d3226b55c5" providerId="LiveId" clId="{F97D81A0-FD39-4388-82F2-0BD54B584FEE}" dt="2019-06-02T16:32:04.214" v="1412" actId="26606"/>
          <ac:spMkLst>
            <pc:docMk/>
            <pc:sldMk cId="3867759737" sldId="261"/>
            <ac:spMk id="4105" creationId="{A67E2D8A-19BE-48A0-889C-CCAC02348C99}"/>
          </ac:spMkLst>
        </pc:spChg>
        <pc:picChg chg="add mod">
          <ac:chgData name="Михаил Воронин" userId="7d3ee3d3226b55c5" providerId="LiveId" clId="{F97D81A0-FD39-4388-82F2-0BD54B584FEE}" dt="2019-06-02T16:32:04.214" v="1412" actId="26606"/>
          <ac:picMkLst>
            <pc:docMk/>
            <pc:sldMk cId="3867759737" sldId="261"/>
            <ac:picMk id="4098" creationId="{6746F76E-8DB7-41E5-98ED-5F33A783B9E4}"/>
          </ac:picMkLst>
        </pc:picChg>
      </pc:sldChg>
      <pc:sldChg chg="modSp add">
        <pc:chgData name="Михаил Воронин" userId="7d3ee3d3226b55c5" providerId="LiveId" clId="{F97D81A0-FD39-4388-82F2-0BD54B584FEE}" dt="2019-06-02T17:08:48.086" v="1610" actId="403"/>
        <pc:sldMkLst>
          <pc:docMk/>
          <pc:sldMk cId="114784633" sldId="262"/>
        </pc:sldMkLst>
        <pc:spChg chg="mod">
          <ac:chgData name="Михаил Воронин" userId="7d3ee3d3226b55c5" providerId="LiveId" clId="{F97D81A0-FD39-4388-82F2-0BD54B584FEE}" dt="2019-06-02T17:08:36.175" v="1606" actId="14100"/>
          <ac:spMkLst>
            <pc:docMk/>
            <pc:sldMk cId="114784633" sldId="262"/>
            <ac:spMk id="2" creationId="{B1E86CBB-5E50-4E06-BFF2-876F64EFFA30}"/>
          </ac:spMkLst>
        </pc:spChg>
        <pc:spChg chg="mod">
          <ac:chgData name="Михаил Воронин" userId="7d3ee3d3226b55c5" providerId="LiveId" clId="{F97D81A0-FD39-4388-82F2-0BD54B584FEE}" dt="2019-06-02T17:08:48.086" v="1610" actId="403"/>
          <ac:spMkLst>
            <pc:docMk/>
            <pc:sldMk cId="114784633" sldId="262"/>
            <ac:spMk id="3" creationId="{AE895234-BD73-49B9-B298-00C9197872D9}"/>
          </ac:spMkLst>
        </pc:spChg>
      </pc:sldChg>
      <pc:sldChg chg="addSp delSp modSp add mod setBg">
        <pc:chgData name="Михаил Воронин" userId="7d3ee3d3226b55c5" providerId="LiveId" clId="{F97D81A0-FD39-4388-82F2-0BD54B584FEE}" dt="2019-06-02T17:08:16.875" v="1604" actId="20577"/>
        <pc:sldMkLst>
          <pc:docMk/>
          <pc:sldMk cId="3255153414" sldId="263"/>
        </pc:sldMkLst>
        <pc:spChg chg="mod">
          <ac:chgData name="Михаил Воронин" userId="7d3ee3d3226b55c5" providerId="LiveId" clId="{F97D81A0-FD39-4388-82F2-0BD54B584FEE}" dt="2019-06-02T17:07:03.202" v="1585" actId="1076"/>
          <ac:spMkLst>
            <pc:docMk/>
            <pc:sldMk cId="3255153414" sldId="263"/>
            <ac:spMk id="2" creationId="{93E78BBC-F34B-4B7B-A3A6-EA0825EE7CCC}"/>
          </ac:spMkLst>
        </pc:spChg>
        <pc:spChg chg="mod ord">
          <ac:chgData name="Михаил Воронин" userId="7d3ee3d3226b55c5" providerId="LiveId" clId="{F97D81A0-FD39-4388-82F2-0BD54B584FEE}" dt="2019-06-02T17:08:16.875" v="1604" actId="20577"/>
          <ac:spMkLst>
            <pc:docMk/>
            <pc:sldMk cId="3255153414" sldId="263"/>
            <ac:spMk id="3" creationId="{B36F83D4-0C5E-49E2-931A-5D53E15D673B}"/>
          </ac:spMkLst>
        </pc:spChg>
        <pc:spChg chg="add">
          <ac:chgData name="Михаил Воронин" userId="7d3ee3d3226b55c5" providerId="LiveId" clId="{F97D81A0-FD39-4388-82F2-0BD54B584FEE}" dt="2019-06-02T17:06:31.038" v="1583" actId="26606"/>
          <ac:spMkLst>
            <pc:docMk/>
            <pc:sldMk cId="3255153414" sldId="263"/>
            <ac:spMk id="75" creationId="{BEC9E7FA-3295-45ED-8253-D23F9E44E1DA}"/>
          </ac:spMkLst>
        </pc:spChg>
        <pc:picChg chg="add del mod">
          <ac:chgData name="Михаил Воронин" userId="7d3ee3d3226b55c5" providerId="LiveId" clId="{F97D81A0-FD39-4388-82F2-0BD54B584FEE}" dt="2019-06-02T17:06:20.328" v="1581" actId="478"/>
          <ac:picMkLst>
            <pc:docMk/>
            <pc:sldMk cId="3255153414" sldId="263"/>
            <ac:picMk id="5122" creationId="{5C383761-82CB-4E64-9E58-6ACE072A5545}"/>
          </ac:picMkLst>
        </pc:picChg>
        <pc:picChg chg="add del mod">
          <ac:chgData name="Михаил Воронин" userId="7d3ee3d3226b55c5" providerId="LiveId" clId="{F97D81A0-FD39-4388-82F2-0BD54B584FEE}" dt="2019-06-02T17:06:20.328" v="1581" actId="478"/>
          <ac:picMkLst>
            <pc:docMk/>
            <pc:sldMk cId="3255153414" sldId="263"/>
            <ac:picMk id="5124" creationId="{53055044-23CB-4576-A43C-106A765D4BBD}"/>
          </ac:picMkLst>
        </pc:picChg>
        <pc:picChg chg="add mod">
          <ac:chgData name="Михаил Воронин" userId="7d3ee3d3226b55c5" providerId="LiveId" clId="{F97D81A0-FD39-4388-82F2-0BD54B584FEE}" dt="2019-06-02T17:08:00.221" v="1602" actId="1440"/>
          <ac:picMkLst>
            <pc:docMk/>
            <pc:sldMk cId="3255153414" sldId="263"/>
            <ac:picMk id="5126" creationId="{D2E57EDC-4855-4E84-B9CA-A069B3573B67}"/>
          </ac:picMkLst>
        </pc:picChg>
      </pc:sldChg>
      <pc:sldChg chg="addSp delSp modSp add mod setBg">
        <pc:chgData name="Михаил Воронин" userId="7d3ee3d3226b55c5" providerId="LiveId" clId="{F97D81A0-FD39-4388-82F2-0BD54B584FEE}" dt="2019-06-02T17:18:37.565" v="1697" actId="403"/>
        <pc:sldMkLst>
          <pc:docMk/>
          <pc:sldMk cId="1124844922" sldId="264"/>
        </pc:sldMkLst>
        <pc:spChg chg="mod">
          <ac:chgData name="Михаил Воронин" userId="7d3ee3d3226b55c5" providerId="LiveId" clId="{F97D81A0-FD39-4388-82F2-0BD54B584FEE}" dt="2019-06-02T17:18:08.333" v="1688" actId="26606"/>
          <ac:spMkLst>
            <pc:docMk/>
            <pc:sldMk cId="1124844922" sldId="264"/>
            <ac:spMk id="2" creationId="{05900929-78A0-45BF-9983-1DA3C6247C40}"/>
          </ac:spMkLst>
        </pc:spChg>
        <pc:spChg chg="del">
          <ac:chgData name="Михаил Воронин" userId="7d3ee3d3226b55c5" providerId="LiveId" clId="{F97D81A0-FD39-4388-82F2-0BD54B584FEE}" dt="2019-06-02T17:11:28.085" v="1628"/>
          <ac:spMkLst>
            <pc:docMk/>
            <pc:sldMk cId="1124844922" sldId="264"/>
            <ac:spMk id="3" creationId="{2AD8B37C-5A8A-47E9-800D-158CD768D16E}"/>
          </ac:spMkLst>
        </pc:spChg>
        <pc:spChg chg="add del mod">
          <ac:chgData name="Михаил Воронин" userId="7d3ee3d3226b55c5" providerId="LiveId" clId="{F97D81A0-FD39-4388-82F2-0BD54B584FEE}" dt="2019-06-02T17:12:31.890" v="1639"/>
          <ac:spMkLst>
            <pc:docMk/>
            <pc:sldMk cId="1124844922" sldId="264"/>
            <ac:spMk id="4" creationId="{E3D639D2-3847-4480-B9F7-1AD695AD1D97}"/>
          </ac:spMkLst>
        </pc:spChg>
        <pc:spChg chg="add mod ord">
          <ac:chgData name="Михаил Воронин" userId="7d3ee3d3226b55c5" providerId="LiveId" clId="{F97D81A0-FD39-4388-82F2-0BD54B584FEE}" dt="2019-06-02T17:18:37.565" v="1697" actId="403"/>
          <ac:spMkLst>
            <pc:docMk/>
            <pc:sldMk cId="1124844922" sldId="264"/>
            <ac:spMk id="5" creationId="{B2FD1E8E-0ED2-42CD-AA94-858C84E7641E}"/>
          </ac:spMkLst>
        </pc:spChg>
        <pc:spChg chg="add del">
          <ac:chgData name="Михаил Воронин" userId="7d3ee3d3226b55c5" providerId="LiveId" clId="{F97D81A0-FD39-4388-82F2-0BD54B584FEE}" dt="2019-06-02T17:16:26.918" v="1672" actId="26606"/>
          <ac:spMkLst>
            <pc:docMk/>
            <pc:sldMk cId="1124844922" sldId="264"/>
            <ac:spMk id="77" creationId="{B98CA5AE-F2E4-4A6F-B986-89804B1EC016}"/>
          </ac:spMkLst>
        </pc:spChg>
        <pc:spChg chg="add del">
          <ac:chgData name="Михаил Воронин" userId="7d3ee3d3226b55c5" providerId="LiveId" clId="{F97D81A0-FD39-4388-82F2-0BD54B584FEE}" dt="2019-06-02T17:16:26.918" v="1672" actId="26606"/>
          <ac:spMkLst>
            <pc:docMk/>
            <pc:sldMk cId="1124844922" sldId="264"/>
            <ac:spMk id="79" creationId="{E67E3959-D0D8-49DB-A48B-CE4FC36871C5}"/>
          </ac:spMkLst>
        </pc:spChg>
        <pc:spChg chg="add del">
          <ac:chgData name="Михаил Воронин" userId="7d3ee3d3226b55c5" providerId="LiveId" clId="{F97D81A0-FD39-4388-82F2-0BD54B584FEE}" dt="2019-06-02T17:18:08.333" v="1688" actId="26606"/>
          <ac:spMkLst>
            <pc:docMk/>
            <pc:sldMk cId="1124844922" sldId="264"/>
            <ac:spMk id="81" creationId="{BF26FB4C-3299-4D27-9176-0B27C8CCD51D}"/>
          </ac:spMkLst>
        </pc:spChg>
        <pc:spChg chg="add del">
          <ac:chgData name="Михаил Воронин" userId="7d3ee3d3226b55c5" providerId="LiveId" clId="{F97D81A0-FD39-4388-82F2-0BD54B584FEE}" dt="2019-06-02T17:18:08.333" v="1688" actId="26606"/>
          <ac:spMkLst>
            <pc:docMk/>
            <pc:sldMk cId="1124844922" sldId="264"/>
            <ac:spMk id="83" creationId="{F60CF787-9B6A-4C47-8FA9-E0AAF635713A}"/>
          </ac:spMkLst>
        </pc:spChg>
        <pc:spChg chg="add">
          <ac:chgData name="Михаил Воронин" userId="7d3ee3d3226b55c5" providerId="LiveId" clId="{F97D81A0-FD39-4388-82F2-0BD54B584FEE}" dt="2019-06-02T17:18:08.333" v="1688" actId="26606"/>
          <ac:spMkLst>
            <pc:docMk/>
            <pc:sldMk cId="1124844922" sldId="264"/>
            <ac:spMk id="145" creationId="{8E2B8A2D-F46F-4DA5-8AFF-BC57461C281A}"/>
          </ac:spMkLst>
        </pc:spChg>
        <pc:spChg chg="add">
          <ac:chgData name="Михаил Воронин" userId="7d3ee3d3226b55c5" providerId="LiveId" clId="{F97D81A0-FD39-4388-82F2-0BD54B584FEE}" dt="2019-06-02T17:18:08.333" v="1688" actId="26606"/>
          <ac:spMkLst>
            <pc:docMk/>
            <pc:sldMk cId="1124844922" sldId="264"/>
            <ac:spMk id="147" creationId="{292BAD85-00E4-4D0A-993C-8372E78E1ADD}"/>
          </ac:spMkLst>
        </pc:spChg>
        <pc:picChg chg="add del">
          <ac:chgData name="Михаил Воронин" userId="7d3ee3d3226b55c5" providerId="LiveId" clId="{F97D81A0-FD39-4388-82F2-0BD54B584FEE}" dt="2019-06-02T17:12:33.272" v="1640" actId="478"/>
          <ac:picMkLst>
            <pc:docMk/>
            <pc:sldMk cId="1124844922" sldId="264"/>
            <ac:picMk id="6146" creationId="{49A8BCE3-AA8F-4562-A59F-FC9BAE7FE855}"/>
          </ac:picMkLst>
        </pc:picChg>
        <pc:picChg chg="add del mod">
          <ac:chgData name="Михаил Воронин" userId="7d3ee3d3226b55c5" providerId="LiveId" clId="{F97D81A0-FD39-4388-82F2-0BD54B584FEE}" dt="2019-06-02T17:12:31.889" v="1637" actId="478"/>
          <ac:picMkLst>
            <pc:docMk/>
            <pc:sldMk cId="1124844922" sldId="264"/>
            <ac:picMk id="6148" creationId="{2226891C-C2B9-4FB3-87B0-7521A0A822CC}"/>
          </ac:picMkLst>
        </pc:picChg>
        <pc:picChg chg="add mod ord">
          <ac:chgData name="Михаил Воронин" userId="7d3ee3d3226b55c5" providerId="LiveId" clId="{F97D81A0-FD39-4388-82F2-0BD54B584FEE}" dt="2019-06-02T17:18:08.333" v="1688" actId="26606"/>
          <ac:picMkLst>
            <pc:docMk/>
            <pc:sldMk cId="1124844922" sldId="264"/>
            <ac:picMk id="6150" creationId="{D049FDC9-B6C9-49FC-9541-68A97C7000A5}"/>
          </ac:picMkLst>
        </pc:picChg>
        <pc:picChg chg="add del mod">
          <ac:chgData name="Михаил Воронин" userId="7d3ee3d3226b55c5" providerId="LiveId" clId="{F97D81A0-FD39-4388-82F2-0BD54B584FEE}" dt="2019-06-02T17:16:35.068" v="1673" actId="478"/>
          <ac:picMkLst>
            <pc:docMk/>
            <pc:sldMk cId="1124844922" sldId="264"/>
            <ac:picMk id="6152" creationId="{DE926B9B-52A7-48DC-BE7A-07C8AB248FB7}"/>
          </ac:picMkLst>
        </pc:picChg>
        <pc:picChg chg="add del mod">
          <ac:chgData name="Михаил Воронин" userId="7d3ee3d3226b55c5" providerId="LiveId" clId="{F97D81A0-FD39-4388-82F2-0BD54B584FEE}" dt="2019-06-02T17:17:00.256" v="1676" actId="478"/>
          <ac:picMkLst>
            <pc:docMk/>
            <pc:sldMk cId="1124844922" sldId="264"/>
            <ac:picMk id="6154" creationId="{A86E274F-DE4A-43E5-A4F6-97FE6BA607C1}"/>
          </ac:picMkLst>
        </pc:picChg>
        <pc:picChg chg="add mod">
          <ac:chgData name="Михаил Воронин" userId="7d3ee3d3226b55c5" providerId="LiveId" clId="{F97D81A0-FD39-4388-82F2-0BD54B584FEE}" dt="2019-06-02T17:18:08.333" v="1688" actId="26606"/>
          <ac:picMkLst>
            <pc:docMk/>
            <pc:sldMk cId="1124844922" sldId="264"/>
            <ac:picMk id="6156" creationId="{3F8F5321-1A13-4F95-BF0B-C5188C8D44D7}"/>
          </ac:picMkLst>
        </pc:picChg>
      </pc:sldChg>
      <pc:sldChg chg="modSp add del">
        <pc:chgData name="Михаил Воронин" userId="7d3ee3d3226b55c5" providerId="LiveId" clId="{F97D81A0-FD39-4388-82F2-0BD54B584FEE}" dt="2019-06-02T17:21:27.833" v="1702" actId="2696"/>
        <pc:sldMkLst>
          <pc:docMk/>
          <pc:sldMk cId="945889905" sldId="265"/>
        </pc:sldMkLst>
        <pc:spChg chg="mod">
          <ac:chgData name="Михаил Воронин" userId="7d3ee3d3226b55c5" providerId="LiveId" clId="{F97D81A0-FD39-4388-82F2-0BD54B584FEE}" dt="2019-06-02T17:21:26.337" v="1701" actId="20577"/>
          <ac:spMkLst>
            <pc:docMk/>
            <pc:sldMk cId="945889905" sldId="265"/>
            <ac:spMk id="2" creationId="{30661CF5-2FE9-438C-B8B5-9CE8BACFA2E9}"/>
          </ac:spMkLst>
        </pc:spChg>
      </pc:sldChg>
      <pc:sldChg chg="modSp add">
        <pc:chgData name="Михаил Воронин" userId="7d3ee3d3226b55c5" providerId="LiveId" clId="{F97D81A0-FD39-4388-82F2-0BD54B584FEE}" dt="2019-06-02T17:33:52.369" v="1856" actId="12"/>
        <pc:sldMkLst>
          <pc:docMk/>
          <pc:sldMk cId="3819533302" sldId="265"/>
        </pc:sldMkLst>
        <pc:spChg chg="mod">
          <ac:chgData name="Михаил Воронин" userId="7d3ee3d3226b55c5" providerId="LiveId" clId="{F97D81A0-FD39-4388-82F2-0BD54B584FEE}" dt="2019-06-02T17:21:40.545" v="1730" actId="20577"/>
          <ac:spMkLst>
            <pc:docMk/>
            <pc:sldMk cId="3819533302" sldId="265"/>
            <ac:spMk id="2" creationId="{2D8A92AF-56E9-4D17-8513-9FACAE05A670}"/>
          </ac:spMkLst>
        </pc:spChg>
        <pc:spChg chg="mod">
          <ac:chgData name="Михаил Воронин" userId="7d3ee3d3226b55c5" providerId="LiveId" clId="{F97D81A0-FD39-4388-82F2-0BD54B584FEE}" dt="2019-06-02T17:33:52.369" v="1856" actId="12"/>
          <ac:spMkLst>
            <pc:docMk/>
            <pc:sldMk cId="3819533302" sldId="265"/>
            <ac:spMk id="3" creationId="{DC393E3A-E6F7-4B56-9A60-E7FCD728E4F8}"/>
          </ac:spMkLst>
        </pc:spChg>
      </pc:sldChg>
      <pc:sldChg chg="addSp delSp modSp add mod setBg">
        <pc:chgData name="Михаил Воронин" userId="7d3ee3d3226b55c5" providerId="LiveId" clId="{F97D81A0-FD39-4388-82F2-0BD54B584FEE}" dt="2019-06-02T17:29:29.671" v="1769" actId="1440"/>
        <pc:sldMkLst>
          <pc:docMk/>
          <pc:sldMk cId="2778513786" sldId="266"/>
        </pc:sldMkLst>
        <pc:spChg chg="mod">
          <ac:chgData name="Михаил Воронин" userId="7d3ee3d3226b55c5" providerId="LiveId" clId="{F97D81A0-FD39-4388-82F2-0BD54B584FEE}" dt="2019-06-02T17:28:27.461" v="1762" actId="26606"/>
          <ac:spMkLst>
            <pc:docMk/>
            <pc:sldMk cId="2778513786" sldId="266"/>
            <ac:spMk id="2" creationId="{E1027585-C2C7-40BC-A871-854AB8137F15}"/>
          </ac:spMkLst>
        </pc:spChg>
        <pc:spChg chg="mod ord">
          <ac:chgData name="Михаил Воронин" userId="7d3ee3d3226b55c5" providerId="LiveId" clId="{F97D81A0-FD39-4388-82F2-0BD54B584FEE}" dt="2019-06-02T17:28:27.461" v="1762" actId="26606"/>
          <ac:spMkLst>
            <pc:docMk/>
            <pc:sldMk cId="2778513786" sldId="266"/>
            <ac:spMk id="3" creationId="{4EF4628D-53BA-47EE-B19E-1ACC92A07089}"/>
          </ac:spMkLst>
        </pc:spChg>
        <pc:spChg chg="add del">
          <ac:chgData name="Михаил Воронин" userId="7d3ee3d3226b55c5" providerId="LiveId" clId="{F97D81A0-FD39-4388-82F2-0BD54B584FEE}" dt="2019-06-02T17:28:27.461" v="1762" actId="26606"/>
          <ac:spMkLst>
            <pc:docMk/>
            <pc:sldMk cId="2778513786" sldId="266"/>
            <ac:spMk id="71" creationId="{A67E2D8A-19BE-48A0-889C-CCAC02348C99}"/>
          </ac:spMkLst>
        </pc:spChg>
        <pc:spChg chg="add del">
          <ac:chgData name="Михаил Воронин" userId="7d3ee3d3226b55c5" providerId="LiveId" clId="{F97D81A0-FD39-4388-82F2-0BD54B584FEE}" dt="2019-06-02T17:28:24.298" v="1760" actId="26606"/>
          <ac:spMkLst>
            <pc:docMk/>
            <pc:sldMk cId="2778513786" sldId="266"/>
            <ac:spMk id="72" creationId="{A67E2D8A-19BE-48A0-889C-CCAC02348C99}"/>
          </ac:spMkLst>
        </pc:spChg>
        <pc:spChg chg="add del">
          <ac:chgData name="Михаил Воронин" userId="7d3ee3d3226b55c5" providerId="LiveId" clId="{F97D81A0-FD39-4388-82F2-0BD54B584FEE}" dt="2019-06-02T17:28:27.461" v="1762" actId="26606"/>
          <ac:spMkLst>
            <pc:docMk/>
            <pc:sldMk cId="2778513786" sldId="266"/>
            <ac:spMk id="7172" creationId="{BEC9E7FA-3295-45ED-8253-D23F9E44E1DA}"/>
          </ac:spMkLst>
        </pc:spChg>
        <pc:picChg chg="add mod">
          <ac:chgData name="Михаил Воронин" userId="7d3ee3d3226b55c5" providerId="LiveId" clId="{F97D81A0-FD39-4388-82F2-0BD54B584FEE}" dt="2019-06-02T17:29:29.671" v="1769" actId="1440"/>
          <ac:picMkLst>
            <pc:docMk/>
            <pc:sldMk cId="2778513786" sldId="266"/>
            <ac:picMk id="7170" creationId="{0FCA298F-D782-4BB7-908F-FA00DD2BA212}"/>
          </ac:picMkLst>
        </pc:picChg>
      </pc:sldChg>
      <pc:sldChg chg="modSp add">
        <pc:chgData name="Михаил Воронин" userId="7d3ee3d3226b55c5" providerId="LiveId" clId="{F97D81A0-FD39-4388-82F2-0BD54B584FEE}" dt="2019-06-02T17:33:42.059" v="1855" actId="12"/>
        <pc:sldMkLst>
          <pc:docMk/>
          <pc:sldMk cId="1154058276" sldId="267"/>
        </pc:sldMkLst>
        <pc:spChg chg="mod">
          <ac:chgData name="Михаил Воронин" userId="7d3ee3d3226b55c5" providerId="LiveId" clId="{F97D81A0-FD39-4388-82F2-0BD54B584FEE}" dt="2019-06-02T17:32:49.927" v="1846" actId="113"/>
          <ac:spMkLst>
            <pc:docMk/>
            <pc:sldMk cId="1154058276" sldId="267"/>
            <ac:spMk id="2" creationId="{869A3822-720F-42A6-A2E2-CE1FBBAE9B83}"/>
          </ac:spMkLst>
        </pc:spChg>
        <pc:spChg chg="mod">
          <ac:chgData name="Михаил Воронин" userId="7d3ee3d3226b55c5" providerId="LiveId" clId="{F97D81A0-FD39-4388-82F2-0BD54B584FEE}" dt="2019-06-02T17:33:42.059" v="1855" actId="12"/>
          <ac:spMkLst>
            <pc:docMk/>
            <pc:sldMk cId="1154058276" sldId="267"/>
            <ac:spMk id="3" creationId="{5E095562-92C8-41B0-816A-E52B5D5B18EF}"/>
          </ac:spMkLst>
        </pc:spChg>
      </pc:sldChg>
      <pc:sldChg chg="modSp add modAnim">
        <pc:chgData name="Михаил Воронин" userId="7d3ee3d3226b55c5" providerId="LiveId" clId="{F97D81A0-FD39-4388-82F2-0BD54B584FEE}" dt="2019-06-02T17:41:04.246" v="1880" actId="20577"/>
        <pc:sldMkLst>
          <pc:docMk/>
          <pc:sldMk cId="3849084529" sldId="268"/>
        </pc:sldMkLst>
        <pc:spChg chg="mod">
          <ac:chgData name="Михаил Воронин" userId="7d3ee3d3226b55c5" providerId="LiveId" clId="{F97D81A0-FD39-4388-82F2-0BD54B584FEE}" dt="2019-06-02T17:40:18.271" v="1859" actId="1076"/>
          <ac:spMkLst>
            <pc:docMk/>
            <pc:sldMk cId="3849084529" sldId="268"/>
            <ac:spMk id="11267" creationId="{00000000-0000-0000-0000-000000000000}"/>
          </ac:spMkLst>
        </pc:spChg>
        <pc:spChg chg="mod">
          <ac:chgData name="Михаил Воронин" userId="7d3ee3d3226b55c5" providerId="LiveId" clId="{F97D81A0-FD39-4388-82F2-0BD54B584FEE}" dt="2019-06-02T17:40:18.819" v="1860" actId="1076"/>
          <ac:spMkLst>
            <pc:docMk/>
            <pc:sldMk cId="3849084529" sldId="268"/>
            <ac:spMk id="15390" creationId="{00000000-0000-0000-0000-000000000000}"/>
          </ac:spMkLst>
        </pc:spChg>
        <pc:spChg chg="mod">
          <ac:chgData name="Михаил Воронин" userId="7d3ee3d3226b55c5" providerId="LiveId" clId="{F97D81A0-FD39-4388-82F2-0BD54B584FEE}" dt="2019-06-02T17:40:44.250" v="1876" actId="20577"/>
          <ac:spMkLst>
            <pc:docMk/>
            <pc:sldMk cId="3849084529" sldId="268"/>
            <ac:spMk id="15394" creationId="{00000000-0000-0000-0000-000000000000}"/>
          </ac:spMkLst>
        </pc:spChg>
        <pc:spChg chg="mod">
          <ac:chgData name="Михаил Воронин" userId="7d3ee3d3226b55c5" providerId="LiveId" clId="{F97D81A0-FD39-4388-82F2-0BD54B584FEE}" dt="2019-06-02T17:41:04.246" v="1880" actId="20577"/>
          <ac:spMkLst>
            <pc:docMk/>
            <pc:sldMk cId="3849084529" sldId="268"/>
            <ac:spMk id="15410" creationId="{00000000-0000-0000-0000-000000000000}"/>
          </ac:spMkLst>
        </pc:spChg>
      </pc:sldChg>
      <pc:sldChg chg="add del">
        <pc:chgData name="Михаил Воронин" userId="7d3ee3d3226b55c5" providerId="LiveId" clId="{F97D81A0-FD39-4388-82F2-0BD54B584FEE}" dt="2019-06-02T17:43:06.509" v="1882" actId="2696"/>
        <pc:sldMkLst>
          <pc:docMk/>
          <pc:sldMk cId="2003789293" sldId="269"/>
        </pc:sldMkLst>
      </pc:sldChg>
      <pc:sldChg chg="modSp add">
        <pc:chgData name="Михаил Воронин" userId="7d3ee3d3226b55c5" providerId="LiveId" clId="{F97D81A0-FD39-4388-82F2-0BD54B584FEE}" dt="2019-06-02T17:44:08.740" v="1898" actId="1076"/>
        <pc:sldMkLst>
          <pc:docMk/>
          <pc:sldMk cId="3464639394" sldId="269"/>
        </pc:sldMkLst>
        <pc:spChg chg="mod">
          <ac:chgData name="Михаил Воронин" userId="7d3ee3d3226b55c5" providerId="LiveId" clId="{F97D81A0-FD39-4388-82F2-0BD54B584FEE}" dt="2019-06-02T17:43:58.327" v="1895" actId="1076"/>
          <ac:spMkLst>
            <pc:docMk/>
            <pc:sldMk cId="3464639394" sldId="269"/>
            <ac:spMk id="2" creationId="{412CAE2B-F000-41B5-9A80-C4EEFA997562}"/>
          </ac:spMkLst>
        </pc:spChg>
        <pc:spChg chg="mod">
          <ac:chgData name="Михаил Воронин" userId="7d3ee3d3226b55c5" providerId="LiveId" clId="{F97D81A0-FD39-4388-82F2-0BD54B584FEE}" dt="2019-06-02T17:43:36.053" v="1893" actId="20577"/>
          <ac:spMkLst>
            <pc:docMk/>
            <pc:sldMk cId="3464639394" sldId="269"/>
            <ac:spMk id="4" creationId="{FA94DE48-8EE6-4326-B473-67FAE1232E5D}"/>
          </ac:spMkLst>
        </pc:spChg>
        <pc:picChg chg="mod">
          <ac:chgData name="Михаил Воронин" userId="7d3ee3d3226b55c5" providerId="LiveId" clId="{F97D81A0-FD39-4388-82F2-0BD54B584FEE}" dt="2019-06-02T17:44:08.740" v="1898" actId="1076"/>
          <ac:picMkLst>
            <pc:docMk/>
            <pc:sldMk cId="3464639394" sldId="269"/>
            <ac:picMk id="4098" creationId="{E1EDE972-C245-43D4-BC07-CDC399A4085E}"/>
          </ac:picMkLst>
        </pc:picChg>
      </pc:sldChg>
      <pc:sldChg chg="modSp add modTransition">
        <pc:chgData name="Михаил Воронин" userId="7d3ee3d3226b55c5" providerId="LiveId" clId="{F97D81A0-FD39-4388-82F2-0BD54B584FEE}" dt="2019-06-02T17:44:32.896" v="1908" actId="20577"/>
        <pc:sldMkLst>
          <pc:docMk/>
          <pc:sldMk cId="787578896" sldId="270"/>
        </pc:sldMkLst>
        <pc:spChg chg="mod">
          <ac:chgData name="Михаил Воронин" userId="7d3ee3d3226b55c5" providerId="LiveId" clId="{F97D81A0-FD39-4388-82F2-0BD54B584FEE}" dt="2019-06-02T17:44:18.680" v="1900" actId="1076"/>
          <ac:spMkLst>
            <pc:docMk/>
            <pc:sldMk cId="787578896" sldId="270"/>
            <ac:spMk id="2" creationId="{89785768-EC0E-47DA-9749-CD0A8AABC083}"/>
          </ac:spMkLst>
        </pc:spChg>
        <pc:spChg chg="mod">
          <ac:chgData name="Михаил Воронин" userId="7d3ee3d3226b55c5" providerId="LiveId" clId="{F97D81A0-FD39-4388-82F2-0BD54B584FEE}" dt="2019-06-02T17:44:32.896" v="1908" actId="20577"/>
          <ac:spMkLst>
            <pc:docMk/>
            <pc:sldMk cId="787578896" sldId="270"/>
            <ac:spMk id="4" creationId="{AB14DFBD-B8C4-4149-B772-3179F6999D3E}"/>
          </ac:spMkLst>
        </pc:spChg>
      </pc:sldChg>
      <pc:sldChg chg="modSp add modTransition">
        <pc:chgData name="Михаил Воронин" userId="7d3ee3d3226b55c5" providerId="LiveId" clId="{F97D81A0-FD39-4388-82F2-0BD54B584FEE}" dt="2019-06-02T17:45:49.497" v="1937" actId="20577"/>
        <pc:sldMkLst>
          <pc:docMk/>
          <pc:sldMk cId="3495567413" sldId="271"/>
        </pc:sldMkLst>
        <pc:spChg chg="mod">
          <ac:chgData name="Михаил Воронин" userId="7d3ee3d3226b55c5" providerId="LiveId" clId="{F97D81A0-FD39-4388-82F2-0BD54B584FEE}" dt="2019-06-02T17:45:41.086" v="1918" actId="20577"/>
          <ac:spMkLst>
            <pc:docMk/>
            <pc:sldMk cId="3495567413" sldId="271"/>
            <ac:spMk id="2" creationId="{88DAE0BC-12E0-4856-BE29-F38899A1F3F4}"/>
          </ac:spMkLst>
        </pc:spChg>
        <pc:spChg chg="mod">
          <ac:chgData name="Михаил Воронин" userId="7d3ee3d3226b55c5" providerId="LiveId" clId="{F97D81A0-FD39-4388-82F2-0BD54B584FEE}" dt="2019-06-02T17:45:49.497" v="1937" actId="20577"/>
          <ac:spMkLst>
            <pc:docMk/>
            <pc:sldMk cId="3495567413" sldId="271"/>
            <ac:spMk id="4" creationId="{11674FAD-0796-4A84-B97A-77FEEE6410C3}"/>
          </ac:spMkLst>
        </pc:spChg>
        <pc:picChg chg="mod">
          <ac:chgData name="Михаил Воронин" userId="7d3ee3d3226b55c5" providerId="LiveId" clId="{F97D81A0-FD39-4388-82F2-0BD54B584FEE}" dt="2019-06-02T17:45:18.061" v="1913" actId="1076"/>
          <ac:picMkLst>
            <pc:docMk/>
            <pc:sldMk cId="3495567413" sldId="271"/>
            <ac:picMk id="5122" creationId="{FF31F5C0-0A11-4361-ACD2-542E81DD66E2}"/>
          </ac:picMkLst>
        </pc:picChg>
      </pc:sldChg>
      <pc:sldChg chg="modSp add">
        <pc:chgData name="Михаил Воронин" userId="7d3ee3d3226b55c5" providerId="LiveId" clId="{F97D81A0-FD39-4388-82F2-0BD54B584FEE}" dt="2019-06-02T17:48:26.627" v="1960" actId="1076"/>
        <pc:sldMkLst>
          <pc:docMk/>
          <pc:sldMk cId="0" sldId="272"/>
        </pc:sldMkLst>
        <pc:spChg chg="mod">
          <ac:chgData name="Михаил Воронин" userId="7d3ee3d3226b55c5" providerId="LiveId" clId="{F97D81A0-FD39-4388-82F2-0BD54B584FEE}" dt="2019-06-02T17:47:34.434" v="1951" actId="1076"/>
          <ac:spMkLst>
            <pc:docMk/>
            <pc:sldMk cId="0" sldId="272"/>
            <ac:spMk id="2052" creationId="{B543A9D4-CC63-44D2-B52B-88B8000FFFC3}"/>
          </ac:spMkLst>
        </pc:spChg>
        <pc:spChg chg="mod">
          <ac:chgData name="Михаил Воронин" userId="7d3ee3d3226b55c5" providerId="LiveId" clId="{F97D81A0-FD39-4388-82F2-0BD54B584FEE}" dt="2019-06-02T17:48:26.627" v="1960" actId="1076"/>
          <ac:spMkLst>
            <pc:docMk/>
            <pc:sldMk cId="0" sldId="272"/>
            <ac:spMk id="2053" creationId="{5616F7F2-2C07-41AE-B233-A4928B2D5C9D}"/>
          </ac:spMkLst>
        </pc:spChg>
        <pc:spChg chg="mod">
          <ac:chgData name="Михаил Воронин" userId="7d3ee3d3226b55c5" providerId="LiveId" clId="{F97D81A0-FD39-4388-82F2-0BD54B584FEE}" dt="2019-06-02T17:47:17.110" v="1946" actId="12"/>
          <ac:spMkLst>
            <pc:docMk/>
            <pc:sldMk cId="0" sldId="272"/>
            <ac:spMk id="2054" creationId="{55AC20B7-AD4D-46D6-97F4-56415CC42D18}"/>
          </ac:spMkLst>
        </pc:spChg>
        <pc:spChg chg="mod">
          <ac:chgData name="Михаил Воронин" userId="7d3ee3d3226b55c5" providerId="LiveId" clId="{F97D81A0-FD39-4388-82F2-0BD54B584FEE}" dt="2019-06-02T17:48:19.912" v="1958" actId="1076"/>
          <ac:spMkLst>
            <pc:docMk/>
            <pc:sldMk cId="0" sldId="272"/>
            <ac:spMk id="2059" creationId="{6F2BA40E-F752-44D2-877E-EA00BD25CDAA}"/>
          </ac:spMkLst>
        </pc:spChg>
        <pc:spChg chg="mod">
          <ac:chgData name="Михаил Воронин" userId="7d3ee3d3226b55c5" providerId="LiveId" clId="{F97D81A0-FD39-4388-82F2-0BD54B584FEE}" dt="2019-06-02T17:48:19.912" v="1958" actId="1076"/>
          <ac:spMkLst>
            <pc:docMk/>
            <pc:sldMk cId="0" sldId="272"/>
            <ac:spMk id="2061" creationId="{526CF7C7-BE13-4D6E-A156-68B369234F6F}"/>
          </ac:spMkLst>
        </pc:spChg>
        <pc:spChg chg="mod">
          <ac:chgData name="Михаил Воронин" userId="7d3ee3d3226b55c5" providerId="LiveId" clId="{F97D81A0-FD39-4388-82F2-0BD54B584FEE}" dt="2019-06-02T17:48:19.912" v="1958" actId="1076"/>
          <ac:spMkLst>
            <pc:docMk/>
            <pc:sldMk cId="0" sldId="272"/>
            <ac:spMk id="2064" creationId="{A8AA0F09-CB23-4EB2-93D6-C050BDDAD400}"/>
          </ac:spMkLst>
        </pc:spChg>
        <pc:spChg chg="mod">
          <ac:chgData name="Михаил Воронин" userId="7d3ee3d3226b55c5" providerId="LiveId" clId="{F97D81A0-FD39-4388-82F2-0BD54B584FEE}" dt="2019-06-02T17:48:19.912" v="1958" actId="1076"/>
          <ac:spMkLst>
            <pc:docMk/>
            <pc:sldMk cId="0" sldId="272"/>
            <ac:spMk id="2065" creationId="{EC3FE0AD-8CD2-4426-99F6-2E9582DC80CF}"/>
          </ac:spMkLst>
        </pc:spChg>
        <pc:spChg chg="mod">
          <ac:chgData name="Михаил Воронин" userId="7d3ee3d3226b55c5" providerId="LiveId" clId="{F97D81A0-FD39-4388-82F2-0BD54B584FEE}" dt="2019-06-02T17:48:19.912" v="1958" actId="1076"/>
          <ac:spMkLst>
            <pc:docMk/>
            <pc:sldMk cId="0" sldId="272"/>
            <ac:spMk id="2070" creationId="{514BA6F7-FA05-4BDA-9FA8-C1E7C0D19FFF}"/>
          </ac:spMkLst>
        </pc:spChg>
        <pc:spChg chg="mod">
          <ac:chgData name="Михаил Воронин" userId="7d3ee3d3226b55c5" providerId="LiveId" clId="{F97D81A0-FD39-4388-82F2-0BD54B584FEE}" dt="2019-06-02T17:48:19.912" v="1958" actId="1076"/>
          <ac:spMkLst>
            <pc:docMk/>
            <pc:sldMk cId="0" sldId="272"/>
            <ac:spMk id="2074" creationId="{7DC719C2-355A-423B-B6E0-0B6DF7E6BC09}"/>
          </ac:spMkLst>
        </pc:spChg>
        <pc:spChg chg="mod">
          <ac:chgData name="Михаил Воронин" userId="7d3ee3d3226b55c5" providerId="LiveId" clId="{F97D81A0-FD39-4388-82F2-0BD54B584FEE}" dt="2019-06-02T17:48:19.912" v="1958" actId="1076"/>
          <ac:spMkLst>
            <pc:docMk/>
            <pc:sldMk cId="0" sldId="272"/>
            <ac:spMk id="2078" creationId="{5B7A019D-C697-4E9A-80FE-1A69D8D242C0}"/>
          </ac:spMkLst>
        </pc:spChg>
        <pc:spChg chg="mod">
          <ac:chgData name="Михаил Воронин" userId="7d3ee3d3226b55c5" providerId="LiveId" clId="{F97D81A0-FD39-4388-82F2-0BD54B584FEE}" dt="2019-06-02T17:48:19.912" v="1958" actId="1076"/>
          <ac:spMkLst>
            <pc:docMk/>
            <pc:sldMk cId="0" sldId="272"/>
            <ac:spMk id="2084" creationId="{C35AD8ED-3ECA-46B4-B9AF-4E21306B510A}"/>
          </ac:spMkLst>
        </pc:spChg>
        <pc:spChg chg="mod">
          <ac:chgData name="Михаил Воронин" userId="7d3ee3d3226b55c5" providerId="LiveId" clId="{F97D81A0-FD39-4388-82F2-0BD54B584FEE}" dt="2019-06-02T17:48:19.912" v="1958" actId="1076"/>
          <ac:spMkLst>
            <pc:docMk/>
            <pc:sldMk cId="0" sldId="272"/>
            <ac:spMk id="2085" creationId="{1D61F01C-05EA-43FE-A9CE-8CC3A2CC95A0}"/>
          </ac:spMkLst>
        </pc:spChg>
      </pc:sldChg>
      <pc:sldChg chg="add del">
        <pc:chgData name="Михаил Воронин" userId="7d3ee3d3226b55c5" providerId="LiveId" clId="{F97D81A0-FD39-4388-82F2-0BD54B584FEE}" dt="2019-06-02T17:46:43.977" v="1939" actId="2696"/>
        <pc:sldMkLst>
          <pc:docMk/>
          <pc:sldMk cId="1710101946" sldId="272"/>
        </pc:sldMkLst>
      </pc:sldChg>
      <pc:sldChg chg="modSp add">
        <pc:chgData name="Михаил Воронин" userId="7d3ee3d3226b55c5" providerId="LiveId" clId="{F97D81A0-FD39-4388-82F2-0BD54B584FEE}" dt="2019-06-02T17:49:19.096" v="1966" actId="113"/>
        <pc:sldMkLst>
          <pc:docMk/>
          <pc:sldMk cId="0" sldId="273"/>
        </pc:sldMkLst>
        <pc:spChg chg="mod">
          <ac:chgData name="Михаил Воронин" userId="7d3ee3d3226b55c5" providerId="LiveId" clId="{F97D81A0-FD39-4388-82F2-0BD54B584FEE}" dt="2019-06-02T17:48:53.547" v="1962" actId="1076"/>
          <ac:spMkLst>
            <pc:docMk/>
            <pc:sldMk cId="0" sldId="273"/>
            <ac:spMk id="25605" creationId="{4993D2D5-051B-4627-852F-3303988154A5}"/>
          </ac:spMkLst>
        </pc:spChg>
        <pc:spChg chg="mod">
          <ac:chgData name="Михаил Воронин" userId="7d3ee3d3226b55c5" providerId="LiveId" clId="{F97D81A0-FD39-4388-82F2-0BD54B584FEE}" dt="2019-06-02T17:49:19.096" v="1966" actId="113"/>
          <ac:spMkLst>
            <pc:docMk/>
            <pc:sldMk cId="0" sldId="273"/>
            <ac:spMk id="25606" creationId="{E7785EC6-301C-4B8A-BD63-CE158396E5E7}"/>
          </ac:spMkLst>
        </pc:spChg>
        <pc:picChg chg="mod">
          <ac:chgData name="Михаил Воронин" userId="7d3ee3d3226b55c5" providerId="LiveId" clId="{F97D81A0-FD39-4388-82F2-0BD54B584FEE}" dt="2019-06-02T17:49:11.716" v="1965" actId="1076"/>
          <ac:picMkLst>
            <pc:docMk/>
            <pc:sldMk cId="0" sldId="273"/>
            <ac:picMk id="25611" creationId="{1D0B7358-29EE-48E6-8CCF-5FF70EC8E21D}"/>
          </ac:picMkLst>
        </pc:picChg>
      </pc:sldChg>
      <pc:sldChg chg="add">
        <pc:chgData name="Михаил Воронин" userId="7d3ee3d3226b55c5" providerId="LiveId" clId="{F97D81A0-FD39-4388-82F2-0BD54B584FEE}" dt="2019-06-02T17:49:41.561" v="1967"/>
        <pc:sldMkLst>
          <pc:docMk/>
          <pc:sldMk cId="0" sldId="274"/>
        </pc:sldMkLst>
      </pc:sldChg>
      <pc:sldChg chg="modSp add">
        <pc:chgData name="Михаил Воронин" userId="7d3ee3d3226b55c5" providerId="LiveId" clId="{F97D81A0-FD39-4388-82F2-0BD54B584FEE}" dt="2019-06-02T17:50:08.628" v="1971" actId="207"/>
        <pc:sldMkLst>
          <pc:docMk/>
          <pc:sldMk cId="4248132274" sldId="278"/>
        </pc:sldMkLst>
        <pc:spChg chg="mod">
          <ac:chgData name="Михаил Воронин" userId="7d3ee3d3226b55c5" providerId="LiveId" clId="{F97D81A0-FD39-4388-82F2-0BD54B584FEE}" dt="2019-06-02T17:50:01.108" v="1970" actId="207"/>
          <ac:spMkLst>
            <pc:docMk/>
            <pc:sldMk cId="4248132274" sldId="278"/>
            <ac:spMk id="3" creationId="{22C95BF5-0335-4D15-A532-9263F449EA9B}"/>
          </ac:spMkLst>
        </pc:spChg>
        <pc:spChg chg="mod">
          <ac:chgData name="Михаил Воронин" userId="7d3ee3d3226b55c5" providerId="LiveId" clId="{F97D81A0-FD39-4388-82F2-0BD54B584FEE}" dt="2019-06-02T17:50:08.628" v="1971" actId="207"/>
          <ac:spMkLst>
            <pc:docMk/>
            <pc:sldMk cId="4248132274" sldId="278"/>
            <ac:spMk id="4" creationId="{664E4CD3-AF5D-4F15-8F38-A2A90B2CBFA4}"/>
          </ac:spMkLst>
        </pc:spChg>
      </pc:sldChg>
      <pc:sldChg chg="addSp modSp add">
        <pc:chgData name="Михаил Воронин" userId="7d3ee3d3226b55c5" providerId="LiveId" clId="{F97D81A0-FD39-4388-82F2-0BD54B584FEE}" dt="2019-06-02T17:52:46.278" v="1998" actId="1076"/>
        <pc:sldMkLst>
          <pc:docMk/>
          <pc:sldMk cId="2879517355" sldId="279"/>
        </pc:sldMkLst>
        <pc:spChg chg="add mod">
          <ac:chgData name="Михаил Воронин" userId="7d3ee3d3226b55c5" providerId="LiveId" clId="{F97D81A0-FD39-4388-82F2-0BD54B584FEE}" dt="2019-06-02T17:52:09.418" v="1990" actId="1076"/>
          <ac:spMkLst>
            <pc:docMk/>
            <pc:sldMk cId="2879517355" sldId="279"/>
            <ac:spMk id="3" creationId="{4DBEED10-AFB5-4552-A5A3-7DB2015A582F}"/>
          </ac:spMkLst>
        </pc:spChg>
        <pc:spChg chg="mod">
          <ac:chgData name="Михаил Воронин" userId="7d3ee3d3226b55c5" providerId="LiveId" clId="{F97D81A0-FD39-4388-82F2-0BD54B584FEE}" dt="2019-06-02T17:50:54.155" v="1981" actId="20577"/>
          <ac:spMkLst>
            <pc:docMk/>
            <pc:sldMk cId="2879517355" sldId="279"/>
            <ac:spMk id="4" creationId="{C7FBEF81-E800-4989-9871-29EA51BB7D2D}"/>
          </ac:spMkLst>
        </pc:spChg>
        <pc:spChg chg="mod">
          <ac:chgData name="Михаил Воронин" userId="7d3ee3d3226b55c5" providerId="LiveId" clId="{F97D81A0-FD39-4388-82F2-0BD54B584FEE}" dt="2019-06-02T17:52:22.378" v="1993" actId="1076"/>
          <ac:spMkLst>
            <pc:docMk/>
            <pc:sldMk cId="2879517355" sldId="279"/>
            <ac:spMk id="13" creationId="{DCB1F24F-7392-4204-ABB3-68AA8EDE91DA}"/>
          </ac:spMkLst>
        </pc:spChg>
        <pc:spChg chg="add mod">
          <ac:chgData name="Михаил Воронин" userId="7d3ee3d3226b55c5" providerId="LiveId" clId="{F97D81A0-FD39-4388-82F2-0BD54B584FEE}" dt="2019-06-02T17:52:39.343" v="1996" actId="14100"/>
          <ac:spMkLst>
            <pc:docMk/>
            <pc:sldMk cId="2879517355" sldId="279"/>
            <ac:spMk id="14" creationId="{F8AFEBB8-5C3D-4B8F-A0F4-EEDAD1E1A5AD}"/>
          </ac:spMkLst>
        </pc:spChg>
        <pc:spChg chg="mod">
          <ac:chgData name="Михаил Воронин" userId="7d3ee3d3226b55c5" providerId="LiveId" clId="{F97D81A0-FD39-4388-82F2-0BD54B584FEE}" dt="2019-06-02T17:51:06.713" v="1984" actId="207"/>
          <ac:spMkLst>
            <pc:docMk/>
            <pc:sldMk cId="2879517355" sldId="279"/>
            <ac:spMk id="15" creationId="{446C5A59-5412-4F18-A60F-76971ECE33B9}"/>
          </ac:spMkLst>
        </pc:spChg>
        <pc:spChg chg="mod">
          <ac:chgData name="Михаил Воронин" userId="7d3ee3d3226b55c5" providerId="LiveId" clId="{F97D81A0-FD39-4388-82F2-0BD54B584FEE}" dt="2019-06-02T17:50:38.139" v="1975" actId="207"/>
          <ac:spMkLst>
            <pc:docMk/>
            <pc:sldMk cId="2879517355" sldId="279"/>
            <ac:spMk id="16" creationId="{97D18624-FE34-4DA0-82EA-42343727B173}"/>
          </ac:spMkLst>
        </pc:spChg>
        <pc:spChg chg="mod">
          <ac:chgData name="Михаил Воронин" userId="7d3ee3d3226b55c5" providerId="LiveId" clId="{F97D81A0-FD39-4388-82F2-0BD54B584FEE}" dt="2019-06-02T17:50:40.915" v="1976" actId="207"/>
          <ac:spMkLst>
            <pc:docMk/>
            <pc:sldMk cId="2879517355" sldId="279"/>
            <ac:spMk id="17" creationId="{CE4AB545-2297-4C07-B0F7-8B45CC2AD6A2}"/>
          </ac:spMkLst>
        </pc:spChg>
        <pc:spChg chg="mod">
          <ac:chgData name="Михаил Воронин" userId="7d3ee3d3226b55c5" providerId="LiveId" clId="{F97D81A0-FD39-4388-82F2-0BD54B584FEE}" dt="2019-06-02T17:50:44.668" v="1977" actId="207"/>
          <ac:spMkLst>
            <pc:docMk/>
            <pc:sldMk cId="2879517355" sldId="279"/>
            <ac:spMk id="18" creationId="{77D97DA2-C076-41F7-9A98-C5D0F3C63D29}"/>
          </ac:spMkLst>
        </pc:spChg>
        <pc:spChg chg="mod">
          <ac:chgData name="Михаил Воронин" userId="7d3ee3d3226b55c5" providerId="LiveId" clId="{F97D81A0-FD39-4388-82F2-0BD54B584FEE}" dt="2019-06-02T17:50:47.674" v="1978" actId="207"/>
          <ac:spMkLst>
            <pc:docMk/>
            <pc:sldMk cId="2879517355" sldId="279"/>
            <ac:spMk id="19" creationId="{96E87607-6E90-4B43-A624-70E742C22440}"/>
          </ac:spMkLst>
        </pc:spChg>
        <pc:spChg chg="add mod">
          <ac:chgData name="Михаил Воронин" userId="7d3ee3d3226b55c5" providerId="LiveId" clId="{F97D81A0-FD39-4388-82F2-0BD54B584FEE}" dt="2019-06-02T17:52:46.278" v="1998" actId="1076"/>
          <ac:spMkLst>
            <pc:docMk/>
            <pc:sldMk cId="2879517355" sldId="279"/>
            <ac:spMk id="20" creationId="{5BEE53CA-1ECC-494F-A3E3-52421CABA6CC}"/>
          </ac:spMkLst>
        </pc:spChg>
        <pc:cxnChg chg="mod">
          <ac:chgData name="Михаил Воронин" userId="7d3ee3d3226b55c5" providerId="LiveId" clId="{F97D81A0-FD39-4388-82F2-0BD54B584FEE}" dt="2019-06-02T17:52:22.378" v="1993" actId="1076"/>
          <ac:cxnSpMkLst>
            <pc:docMk/>
            <pc:sldMk cId="2879517355" sldId="279"/>
            <ac:cxnSpMk id="5" creationId="{15999656-A1C3-4352-8E39-7740C0C45FD1}"/>
          </ac:cxnSpMkLst>
        </pc:cxnChg>
        <pc:cxnChg chg="mod">
          <ac:chgData name="Михаил Воронин" userId="7d3ee3d3226b55c5" providerId="LiveId" clId="{F97D81A0-FD39-4388-82F2-0BD54B584FEE}" dt="2019-06-02T17:51:34.650" v="1986" actId="208"/>
          <ac:cxnSpMkLst>
            <pc:docMk/>
            <pc:sldMk cId="2879517355" sldId="279"/>
            <ac:cxnSpMk id="8" creationId="{C41994BD-173F-4320-B25F-AAC0B9028A4A}"/>
          </ac:cxnSpMkLst>
        </pc:cxnChg>
        <pc:cxnChg chg="mod">
          <ac:chgData name="Михаил Воронин" userId="7d3ee3d3226b55c5" providerId="LiveId" clId="{F97D81A0-FD39-4388-82F2-0BD54B584FEE}" dt="2019-06-02T17:51:29.203" v="1985" actId="208"/>
          <ac:cxnSpMkLst>
            <pc:docMk/>
            <pc:sldMk cId="2879517355" sldId="279"/>
            <ac:cxnSpMk id="10" creationId="{21E09022-A1D5-4558-AD5F-C76FA7D1B5C9}"/>
          </ac:cxnSpMkLst>
        </pc:cxnChg>
      </pc:sldChg>
      <pc:sldChg chg="delSp modSp add">
        <pc:chgData name="Михаил Воронин" userId="7d3ee3d3226b55c5" providerId="LiveId" clId="{F97D81A0-FD39-4388-82F2-0BD54B584FEE}" dt="2019-06-02T17:56:54.188" v="2164" actId="403"/>
        <pc:sldMkLst>
          <pc:docMk/>
          <pc:sldMk cId="1178794613" sldId="280"/>
        </pc:sldMkLst>
        <pc:spChg chg="mod">
          <ac:chgData name="Михаил Воронин" userId="7d3ee3d3226b55c5" providerId="LiveId" clId="{F97D81A0-FD39-4388-82F2-0BD54B584FEE}" dt="2019-06-02T17:56:32.043" v="2125" actId="20577"/>
          <ac:spMkLst>
            <pc:docMk/>
            <pc:sldMk cId="1178794613" sldId="280"/>
            <ac:spMk id="2" creationId="{97BADA6B-B0B8-4058-8CDC-167D667D3181}"/>
          </ac:spMkLst>
        </pc:spChg>
        <pc:spChg chg="del">
          <ac:chgData name="Михаил Воронин" userId="7d3ee3d3226b55c5" providerId="LiveId" clId="{F97D81A0-FD39-4388-82F2-0BD54B584FEE}" dt="2019-06-02T17:56:35.755" v="2126" actId="478"/>
          <ac:spMkLst>
            <pc:docMk/>
            <pc:sldMk cId="1178794613" sldId="280"/>
            <ac:spMk id="3" creationId="{D71941FA-C3E7-463A-B94C-1013AACBA894}"/>
          </ac:spMkLst>
        </pc:spChg>
        <pc:spChg chg="mod">
          <ac:chgData name="Михаил Воронин" userId="7d3ee3d3226b55c5" providerId="LiveId" clId="{F97D81A0-FD39-4388-82F2-0BD54B584FEE}" dt="2019-06-02T17:56:54.188" v="2164" actId="403"/>
          <ac:spMkLst>
            <pc:docMk/>
            <pc:sldMk cId="1178794613" sldId="280"/>
            <ac:spMk id="4" creationId="{F1564DB8-8F7C-4481-B854-5D1896F64B13}"/>
          </ac:spMkLst>
        </pc:spChg>
      </pc:sldChg>
      <pc:sldChg chg="delSp modSp add del">
        <pc:chgData name="Михаил Воронин" userId="7d3ee3d3226b55c5" providerId="LiveId" clId="{F97D81A0-FD39-4388-82F2-0BD54B584FEE}" dt="2019-06-02T17:56:17.444" v="2098" actId="2696"/>
        <pc:sldMkLst>
          <pc:docMk/>
          <pc:sldMk cId="2323300244" sldId="280"/>
        </pc:sldMkLst>
        <pc:spChg chg="mod">
          <ac:chgData name="Михаил Воронин" userId="7d3ee3d3226b55c5" providerId="LiveId" clId="{F97D81A0-FD39-4388-82F2-0BD54B584FEE}" dt="2019-06-02T17:54:01.399" v="2014" actId="20577"/>
          <ac:spMkLst>
            <pc:docMk/>
            <pc:sldMk cId="2323300244" sldId="280"/>
            <ac:spMk id="2" creationId="{D5BE9BBB-AA85-42C1-AA8F-EF5E5A139905}"/>
          </ac:spMkLst>
        </pc:spChg>
        <pc:spChg chg="del">
          <ac:chgData name="Михаил Воронин" userId="7d3ee3d3226b55c5" providerId="LiveId" clId="{F97D81A0-FD39-4388-82F2-0BD54B584FEE}" dt="2019-06-02T17:54:06.740" v="2015" actId="478"/>
          <ac:spMkLst>
            <pc:docMk/>
            <pc:sldMk cId="2323300244" sldId="280"/>
            <ac:spMk id="3" creationId="{5F15F4A6-D404-4155-A4C7-6571A5A84291}"/>
          </ac:spMkLst>
        </pc:spChg>
        <pc:spChg chg="mod">
          <ac:chgData name="Михаил Воронин" userId="7d3ee3d3226b55c5" providerId="LiveId" clId="{F97D81A0-FD39-4388-82F2-0BD54B584FEE}" dt="2019-06-02T17:55:40.459" v="2097" actId="20577"/>
          <ac:spMkLst>
            <pc:docMk/>
            <pc:sldMk cId="2323300244" sldId="280"/>
            <ac:spMk id="4" creationId="{86ED2906-E0CB-4BDE-97E6-D19CECBCDCF6}"/>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A953DE7-1939-4B16-A62A-244D2B65946E}" type="datetimeFigureOut">
              <a:rPr lang="ru-RU" smtClean="0"/>
              <a:t>21.12.2021</a:t>
            </a:fld>
            <a:endParaRPr lang="ru-RU"/>
          </a:p>
        </p:txBody>
      </p:sp>
      <p:sp>
        <p:nvSpPr>
          <p:cNvPr id="4" name="Образ слайда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6" name="Нижний колонтитул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CAFC2F4-D320-4DFF-BCE9-AD0C6ACE487E}" type="slidenum">
              <a:rPr lang="ru-RU" smtClean="0"/>
              <a:t>‹#›</a:t>
            </a:fld>
            <a:endParaRPr lang="ru-RU"/>
          </a:p>
        </p:txBody>
      </p:sp>
    </p:spTree>
    <p:extLst>
      <p:ext uri="{BB962C8B-B14F-4D97-AF65-F5344CB8AC3E}">
        <p14:creationId xmlns:p14="http://schemas.microsoft.com/office/powerpoint/2010/main" val="70853915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5"/>
          </p:nvPr>
        </p:nvSpPr>
        <p:spPr/>
        <p:txBody>
          <a:bodyPr/>
          <a:lstStyle/>
          <a:p>
            <a:fld id="{A3E7505D-337F-4ED9-8119-9672D50EAE47}" type="slidenum">
              <a:rPr lang="ru-RU" smtClean="0"/>
              <a:t>20</a:t>
            </a:fld>
            <a:endParaRPr lang="ru-RU"/>
          </a:p>
        </p:txBody>
      </p:sp>
    </p:spTree>
    <p:extLst>
      <p:ext uri="{BB962C8B-B14F-4D97-AF65-F5344CB8AC3E}">
        <p14:creationId xmlns:p14="http://schemas.microsoft.com/office/powerpoint/2010/main" val="255800973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915128" y="1788454"/>
            <a:ext cx="8361229" cy="2098226"/>
          </a:xfrm>
        </p:spPr>
        <p:txBody>
          <a:bodyPr anchor="b">
            <a:noAutofit/>
          </a:bodyPr>
          <a:lstStyle>
            <a:lvl1pPr algn="ctr">
              <a:defRPr sz="7200" cap="all" baseline="0">
                <a:solidFill>
                  <a:schemeClr val="tx2"/>
                </a:solidFill>
              </a:defRPr>
            </a:lvl1pPr>
          </a:lstStyle>
          <a:p>
            <a:r>
              <a:rPr lang="ru-RU"/>
              <a:t>Образец заголовка</a:t>
            </a:r>
            <a:endParaRPr lang="en-US" dirty="0"/>
          </a:p>
        </p:txBody>
      </p:sp>
      <p:sp>
        <p:nvSpPr>
          <p:cNvPr id="3" name="Subtitle 2"/>
          <p:cNvSpPr>
            <a:spLocks noGrp="1"/>
          </p:cNvSpPr>
          <p:nvPr>
            <p:ph type="subTitle" idx="1"/>
          </p:nvPr>
        </p:nvSpPr>
        <p:spPr>
          <a:xfrm>
            <a:off x="2679906" y="3956279"/>
            <a:ext cx="6831673" cy="1086237"/>
          </a:xfrm>
        </p:spPr>
        <p:txBody>
          <a:bodyPr>
            <a:normAutofit/>
          </a:bodyPr>
          <a:lstStyle>
            <a:lvl1pPr marL="0" indent="0" algn="ctr">
              <a:lnSpc>
                <a:spcPct val="112000"/>
              </a:lnSpc>
              <a:spcBef>
                <a:spcPts val="0"/>
              </a:spcBef>
              <a:spcAft>
                <a:spcPts val="0"/>
              </a:spcAft>
              <a:buNone/>
              <a:defRPr sz="23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a:t>Образец подзаголовка</a:t>
            </a:r>
            <a:endParaRPr lang="en-US" dirty="0"/>
          </a:p>
        </p:txBody>
      </p:sp>
      <p:sp>
        <p:nvSpPr>
          <p:cNvPr id="4" name="Date Placeholder 3"/>
          <p:cNvSpPr>
            <a:spLocks noGrp="1"/>
          </p:cNvSpPr>
          <p:nvPr>
            <p:ph type="dt" sz="half" idx="10"/>
          </p:nvPr>
        </p:nvSpPr>
        <p:spPr>
          <a:xfrm>
            <a:off x="752858" y="6453386"/>
            <a:ext cx="1607944" cy="404614"/>
          </a:xfrm>
        </p:spPr>
        <p:txBody>
          <a:bodyPr/>
          <a:lstStyle>
            <a:lvl1pPr>
              <a:defRPr baseline="0">
                <a:solidFill>
                  <a:schemeClr val="tx2"/>
                </a:solidFill>
              </a:defRPr>
            </a:lvl1pPr>
          </a:lstStyle>
          <a:p>
            <a:fld id="{8B7530CB-4443-4332-ABE3-17548539E7F1}" type="datetimeFigureOut">
              <a:rPr lang="ru-RU" smtClean="0"/>
              <a:t>21.12.2021</a:t>
            </a:fld>
            <a:endParaRPr lang="ru-RU"/>
          </a:p>
        </p:txBody>
      </p:sp>
      <p:sp>
        <p:nvSpPr>
          <p:cNvPr id="5" name="Footer Placeholder 4"/>
          <p:cNvSpPr>
            <a:spLocks noGrp="1"/>
          </p:cNvSpPr>
          <p:nvPr>
            <p:ph type="ftr" sz="quarter" idx="11"/>
          </p:nvPr>
        </p:nvSpPr>
        <p:spPr>
          <a:xfrm>
            <a:off x="2584054" y="6453386"/>
            <a:ext cx="7023377" cy="404614"/>
          </a:xfrm>
        </p:spPr>
        <p:txBody>
          <a:bodyPr/>
          <a:lstStyle>
            <a:lvl1pPr algn="ctr">
              <a:defRPr baseline="0">
                <a:solidFill>
                  <a:schemeClr val="tx2"/>
                </a:solidFill>
              </a:defRPr>
            </a:lvl1pPr>
          </a:lstStyle>
          <a:p>
            <a:endParaRPr lang="ru-RU"/>
          </a:p>
        </p:txBody>
      </p:sp>
      <p:sp>
        <p:nvSpPr>
          <p:cNvPr id="6" name="Slide Number Placeholder 5"/>
          <p:cNvSpPr>
            <a:spLocks noGrp="1"/>
          </p:cNvSpPr>
          <p:nvPr>
            <p:ph type="sldNum" sz="quarter" idx="12"/>
          </p:nvPr>
        </p:nvSpPr>
        <p:spPr>
          <a:xfrm>
            <a:off x="9830683" y="6453386"/>
            <a:ext cx="1596292" cy="404614"/>
          </a:xfrm>
        </p:spPr>
        <p:txBody>
          <a:bodyPr/>
          <a:lstStyle>
            <a:lvl1pPr>
              <a:defRPr baseline="0">
                <a:solidFill>
                  <a:schemeClr val="tx2"/>
                </a:solidFill>
              </a:defRPr>
            </a:lvl1pPr>
          </a:lstStyle>
          <a:p>
            <a:fld id="{83B08E54-130F-43D7-AF55-0CD3D9799876}" type="slidenum">
              <a:rPr lang="ru-RU" smtClean="0"/>
              <a:t>‹#›</a:t>
            </a:fld>
            <a:endParaRPr lang="ru-RU"/>
          </a:p>
        </p:txBody>
      </p:sp>
      <p:grpSp>
        <p:nvGrpSpPr>
          <p:cNvPr id="7" name="Group 6"/>
          <p:cNvGrpSpPr/>
          <p:nvPr/>
        </p:nvGrpSpPr>
        <p:grpSpPr>
          <a:xfrm>
            <a:off x="752858" y="744469"/>
            <a:ext cx="10674117" cy="5349671"/>
            <a:chOff x="752858" y="744469"/>
            <a:chExt cx="10674117" cy="5349671"/>
          </a:xfrm>
        </p:grpSpPr>
        <p:sp>
          <p:nvSpPr>
            <p:cNvPr id="11" name="Freeform 6"/>
            <p:cNvSpPr/>
            <p:nvPr/>
          </p:nvSpPr>
          <p:spPr bwMode="auto">
            <a:xfrm>
              <a:off x="8151962" y="1685652"/>
              <a:ext cx="3275013" cy="4408488"/>
            </a:xfrm>
            <a:custGeom>
              <a:avLst/>
              <a:gdLst/>
              <a:ahLst/>
              <a:cxnLst/>
              <a:rect l="l" t="t" r="r" b="b"/>
              <a:pathLst>
                <a:path w="10000" h="10000">
                  <a:moveTo>
                    <a:pt x="8761" y="0"/>
                  </a:moveTo>
                  <a:lnTo>
                    <a:pt x="10000" y="0"/>
                  </a:lnTo>
                  <a:lnTo>
                    <a:pt x="10000" y="10000"/>
                  </a:lnTo>
                  <a:lnTo>
                    <a:pt x="0" y="10000"/>
                  </a:lnTo>
                  <a:lnTo>
                    <a:pt x="0" y="9126"/>
                  </a:lnTo>
                  <a:lnTo>
                    <a:pt x="8761" y="9127"/>
                  </a:lnTo>
                  <a:lnTo>
                    <a:pt x="8761" y="0"/>
                  </a:lnTo>
                  <a:close/>
                </a:path>
              </a:pathLst>
            </a:custGeom>
            <a:solidFill>
              <a:schemeClr val="tx2"/>
            </a:solidFill>
            <a:ln w="0">
              <a:noFill/>
              <a:prstDash val="solid"/>
              <a:round/>
              <a:headEnd/>
              <a:tailEnd/>
            </a:ln>
          </p:spPr>
        </p:sp>
        <p:sp>
          <p:nvSpPr>
            <p:cNvPr id="14" name="Freeform 6"/>
            <p:cNvSpPr/>
            <p:nvPr/>
          </p:nvSpPr>
          <p:spPr bwMode="auto">
            <a:xfrm flipH="1" flipV="1">
              <a:off x="752858" y="744469"/>
              <a:ext cx="3275668" cy="4408488"/>
            </a:xfrm>
            <a:custGeom>
              <a:avLst/>
              <a:gdLst/>
              <a:ahLst/>
              <a:cxnLst/>
              <a:rect l="l" t="t" r="r" b="b"/>
              <a:pathLst>
                <a:path w="10002" h="10000">
                  <a:moveTo>
                    <a:pt x="8763" y="0"/>
                  </a:moveTo>
                  <a:lnTo>
                    <a:pt x="10002" y="0"/>
                  </a:lnTo>
                  <a:lnTo>
                    <a:pt x="10002" y="10000"/>
                  </a:lnTo>
                  <a:lnTo>
                    <a:pt x="2" y="10000"/>
                  </a:lnTo>
                  <a:cubicBezTo>
                    <a:pt x="-2" y="9698"/>
                    <a:pt x="4" y="9427"/>
                    <a:pt x="0" y="9125"/>
                  </a:cubicBezTo>
                  <a:lnTo>
                    <a:pt x="8763" y="9128"/>
                  </a:lnTo>
                  <a:lnTo>
                    <a:pt x="8763" y="0"/>
                  </a:lnTo>
                  <a:close/>
                </a:path>
              </a:pathLst>
            </a:custGeom>
            <a:solidFill>
              <a:schemeClr val="tx2"/>
            </a:solidFill>
            <a:ln w="0">
              <a:noFill/>
              <a:prstDash val="solid"/>
              <a:round/>
              <a:headEnd/>
              <a:tailEnd/>
            </a:ln>
          </p:spPr>
        </p:sp>
      </p:grpSp>
    </p:spTree>
    <p:extLst>
      <p:ext uri="{BB962C8B-B14F-4D97-AF65-F5344CB8AC3E}">
        <p14:creationId xmlns:p14="http://schemas.microsoft.com/office/powerpoint/2010/main" val="3737426760"/>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Vertical Text Placeholder 2"/>
          <p:cNvSpPr>
            <a:spLocks noGrp="1"/>
          </p:cNvSpPr>
          <p:nvPr>
            <p:ph type="body" orient="vert" idx="1"/>
          </p:nvPr>
        </p:nvSpPr>
        <p:spPr>
          <a:xfrm>
            <a:off x="1371600" y="2295525"/>
            <a:ext cx="9601200" cy="3571875"/>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8B7530CB-4443-4332-ABE3-17548539E7F1}" type="datetimeFigureOut">
              <a:rPr lang="ru-RU" smtClean="0"/>
              <a:t>21.12.2021</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83B08E54-130F-43D7-AF55-0CD3D9799876}" type="slidenum">
              <a:rPr lang="ru-RU" smtClean="0"/>
              <a:t>‹#›</a:t>
            </a:fld>
            <a:endParaRPr lang="ru-RU"/>
          </a:p>
        </p:txBody>
      </p:sp>
    </p:spTree>
    <p:extLst>
      <p:ext uri="{BB962C8B-B14F-4D97-AF65-F5344CB8AC3E}">
        <p14:creationId xmlns:p14="http://schemas.microsoft.com/office/powerpoint/2010/main" val="2686112370"/>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596561" y="624156"/>
            <a:ext cx="1565766" cy="5243244"/>
          </a:xfrm>
        </p:spPr>
        <p:txBody>
          <a:bodyPr vert="eaVert"/>
          <a:lstStyle/>
          <a:p>
            <a:r>
              <a:rPr lang="ru-RU"/>
              <a:t>Образец заголовка</a:t>
            </a:r>
            <a:endParaRPr lang="en-US" dirty="0"/>
          </a:p>
        </p:txBody>
      </p:sp>
      <p:sp>
        <p:nvSpPr>
          <p:cNvPr id="3" name="Vertical Text Placeholder 2"/>
          <p:cNvSpPr>
            <a:spLocks noGrp="1"/>
          </p:cNvSpPr>
          <p:nvPr>
            <p:ph type="body" orient="vert" idx="1"/>
          </p:nvPr>
        </p:nvSpPr>
        <p:spPr>
          <a:xfrm>
            <a:off x="1371600" y="624156"/>
            <a:ext cx="8179641" cy="5243244"/>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8B7530CB-4443-4332-ABE3-17548539E7F1}" type="datetimeFigureOut">
              <a:rPr lang="ru-RU" smtClean="0"/>
              <a:t>21.12.2021</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83B08E54-130F-43D7-AF55-0CD3D9799876}" type="slidenum">
              <a:rPr lang="ru-RU" smtClean="0"/>
              <a:t>‹#›</a:t>
            </a:fld>
            <a:endParaRPr lang="ru-RU"/>
          </a:p>
        </p:txBody>
      </p:sp>
    </p:spTree>
    <p:extLst>
      <p:ext uri="{BB962C8B-B14F-4D97-AF65-F5344CB8AC3E}">
        <p14:creationId xmlns:p14="http://schemas.microsoft.com/office/powerpoint/2010/main" val="2911890450"/>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clipArtAndTx">
  <p:cSld name="Заголовок, клип и текст">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xmlns="" id="{5CD35BF5-186E-4380-ACF5-6C9850414A9D}"/>
              </a:ext>
            </a:extLst>
          </p:cNvPr>
          <p:cNvSpPr>
            <a:spLocks noGrp="1"/>
          </p:cNvSpPr>
          <p:nvPr>
            <p:ph type="title"/>
          </p:nvPr>
        </p:nvSpPr>
        <p:spPr>
          <a:xfrm>
            <a:off x="609600" y="228600"/>
            <a:ext cx="10972800" cy="1143000"/>
          </a:xfrm>
        </p:spPr>
        <p:txBody>
          <a:bodyPr/>
          <a:lstStyle/>
          <a:p>
            <a:r>
              <a:rPr lang="ru-RU"/>
              <a:t>Образец заголовка</a:t>
            </a:r>
          </a:p>
        </p:txBody>
      </p:sp>
      <p:sp>
        <p:nvSpPr>
          <p:cNvPr id="3" name="Место для изображения из Интернета 2">
            <a:extLst>
              <a:ext uri="{FF2B5EF4-FFF2-40B4-BE49-F238E27FC236}">
                <a16:creationId xmlns:a16="http://schemas.microsoft.com/office/drawing/2014/main" xmlns="" id="{49F1A450-00B9-4890-940E-AD17AC94FD56}"/>
              </a:ext>
            </a:extLst>
          </p:cNvPr>
          <p:cNvSpPr>
            <a:spLocks noGrp="1"/>
          </p:cNvSpPr>
          <p:nvPr>
            <p:ph type="clipArt" sz="half" idx="1"/>
          </p:nvPr>
        </p:nvSpPr>
        <p:spPr>
          <a:xfrm>
            <a:off x="609600" y="1600200"/>
            <a:ext cx="5384800" cy="4495800"/>
          </a:xfrm>
        </p:spPr>
        <p:txBody>
          <a:bodyPr/>
          <a:lstStyle/>
          <a:p>
            <a:endParaRPr lang="ru-RU"/>
          </a:p>
        </p:txBody>
      </p:sp>
      <p:sp>
        <p:nvSpPr>
          <p:cNvPr id="4" name="Текст 3">
            <a:extLst>
              <a:ext uri="{FF2B5EF4-FFF2-40B4-BE49-F238E27FC236}">
                <a16:creationId xmlns:a16="http://schemas.microsoft.com/office/drawing/2014/main" xmlns="" id="{AE9CDE8B-18EB-4BF7-9C17-EF285663D20D}"/>
              </a:ext>
            </a:extLst>
          </p:cNvPr>
          <p:cNvSpPr>
            <a:spLocks noGrp="1"/>
          </p:cNvSpPr>
          <p:nvPr>
            <p:ph type="body" sz="half" idx="2"/>
          </p:nvPr>
        </p:nvSpPr>
        <p:spPr>
          <a:xfrm>
            <a:off x="6197600" y="1600200"/>
            <a:ext cx="5384800" cy="4495800"/>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Дата 4">
            <a:extLst>
              <a:ext uri="{FF2B5EF4-FFF2-40B4-BE49-F238E27FC236}">
                <a16:creationId xmlns:a16="http://schemas.microsoft.com/office/drawing/2014/main" xmlns="" id="{EBA53877-1C6A-425D-AEFD-513462536AD8}"/>
              </a:ext>
            </a:extLst>
          </p:cNvPr>
          <p:cNvSpPr>
            <a:spLocks noGrp="1"/>
          </p:cNvSpPr>
          <p:nvPr>
            <p:ph type="dt" sz="half" idx="10"/>
          </p:nvPr>
        </p:nvSpPr>
        <p:spPr>
          <a:xfrm>
            <a:off x="609600" y="6248400"/>
            <a:ext cx="2844800" cy="457200"/>
          </a:xfrm>
        </p:spPr>
        <p:txBody>
          <a:bodyPr/>
          <a:lstStyle>
            <a:lvl1pPr>
              <a:defRPr/>
            </a:lvl1pPr>
          </a:lstStyle>
          <a:p>
            <a:endParaRPr lang="ru-RU" altLang="ru-RU"/>
          </a:p>
        </p:txBody>
      </p:sp>
      <p:sp>
        <p:nvSpPr>
          <p:cNvPr id="6" name="Нижний колонтитул 5">
            <a:extLst>
              <a:ext uri="{FF2B5EF4-FFF2-40B4-BE49-F238E27FC236}">
                <a16:creationId xmlns:a16="http://schemas.microsoft.com/office/drawing/2014/main" xmlns="" id="{7E46712C-8ADC-49C7-ADF9-A412EE6AEBD6}"/>
              </a:ext>
            </a:extLst>
          </p:cNvPr>
          <p:cNvSpPr>
            <a:spLocks noGrp="1"/>
          </p:cNvSpPr>
          <p:nvPr>
            <p:ph type="ftr" sz="quarter" idx="11"/>
          </p:nvPr>
        </p:nvSpPr>
        <p:spPr>
          <a:xfrm>
            <a:off x="4165600" y="6248400"/>
            <a:ext cx="3860800" cy="457200"/>
          </a:xfrm>
        </p:spPr>
        <p:txBody>
          <a:bodyPr/>
          <a:lstStyle>
            <a:lvl1pPr>
              <a:defRPr/>
            </a:lvl1pPr>
          </a:lstStyle>
          <a:p>
            <a:endParaRPr lang="ru-RU" altLang="ru-RU"/>
          </a:p>
        </p:txBody>
      </p:sp>
      <p:sp>
        <p:nvSpPr>
          <p:cNvPr id="7" name="Номер слайда 6">
            <a:extLst>
              <a:ext uri="{FF2B5EF4-FFF2-40B4-BE49-F238E27FC236}">
                <a16:creationId xmlns:a16="http://schemas.microsoft.com/office/drawing/2014/main" xmlns="" id="{63D3E616-B0CD-46CF-BCBD-5CDA2D5E25D1}"/>
              </a:ext>
            </a:extLst>
          </p:cNvPr>
          <p:cNvSpPr>
            <a:spLocks noGrp="1"/>
          </p:cNvSpPr>
          <p:nvPr>
            <p:ph type="sldNum" sz="quarter" idx="12"/>
          </p:nvPr>
        </p:nvSpPr>
        <p:spPr>
          <a:xfrm>
            <a:off x="8737600" y="6248400"/>
            <a:ext cx="2844800" cy="457200"/>
          </a:xfrm>
        </p:spPr>
        <p:txBody>
          <a:bodyPr/>
          <a:lstStyle>
            <a:lvl1pPr>
              <a:defRPr/>
            </a:lvl1pPr>
          </a:lstStyle>
          <a:p>
            <a:fld id="{885A1873-D43A-458E-86CA-6D7BFE882F1C}" type="slidenum">
              <a:rPr lang="ru-RU" altLang="ru-RU"/>
              <a:pPr/>
              <a:t>‹#›</a:t>
            </a:fld>
            <a:endParaRPr lang="ru-RU" altLang="ru-RU"/>
          </a:p>
        </p:txBody>
      </p:sp>
    </p:spTree>
    <p:extLst>
      <p:ext uri="{BB962C8B-B14F-4D97-AF65-F5344CB8AC3E}">
        <p14:creationId xmlns:p14="http://schemas.microsoft.com/office/powerpoint/2010/main" val="1611704764"/>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type="txAndObj">
  <p:cSld name="Заголовок, текст и объект">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xmlns="" id="{7D604A13-173A-4A0B-9835-8FE7DE0286AA}"/>
              </a:ext>
            </a:extLst>
          </p:cNvPr>
          <p:cNvSpPr>
            <a:spLocks noGrp="1"/>
          </p:cNvSpPr>
          <p:nvPr>
            <p:ph type="title"/>
          </p:nvPr>
        </p:nvSpPr>
        <p:spPr>
          <a:xfrm>
            <a:off x="609600" y="277814"/>
            <a:ext cx="10972800" cy="1139825"/>
          </a:xfrm>
        </p:spPr>
        <p:txBody>
          <a:bodyPr/>
          <a:lstStyle/>
          <a:p>
            <a:r>
              <a:rPr lang="ru-RU"/>
              <a:t>Образец заголовка</a:t>
            </a:r>
          </a:p>
        </p:txBody>
      </p:sp>
      <p:sp>
        <p:nvSpPr>
          <p:cNvPr id="3" name="Текст 2">
            <a:extLst>
              <a:ext uri="{FF2B5EF4-FFF2-40B4-BE49-F238E27FC236}">
                <a16:creationId xmlns:a16="http://schemas.microsoft.com/office/drawing/2014/main" xmlns="" id="{C53D0423-DE44-4C4C-BBAE-963F2E91FF0F}"/>
              </a:ext>
            </a:extLst>
          </p:cNvPr>
          <p:cNvSpPr>
            <a:spLocks noGrp="1"/>
          </p:cNvSpPr>
          <p:nvPr>
            <p:ph type="body" sz="half" idx="1"/>
          </p:nvPr>
        </p:nvSpPr>
        <p:spPr>
          <a:xfrm>
            <a:off x="609600" y="1600201"/>
            <a:ext cx="5384800" cy="4530725"/>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Объект 3">
            <a:extLst>
              <a:ext uri="{FF2B5EF4-FFF2-40B4-BE49-F238E27FC236}">
                <a16:creationId xmlns:a16="http://schemas.microsoft.com/office/drawing/2014/main" xmlns="" id="{BB74E814-AB98-4D2F-A920-FA8E3FB5BE2A}"/>
              </a:ext>
            </a:extLst>
          </p:cNvPr>
          <p:cNvSpPr>
            <a:spLocks noGrp="1"/>
          </p:cNvSpPr>
          <p:nvPr>
            <p:ph sz="half" idx="2"/>
          </p:nvPr>
        </p:nvSpPr>
        <p:spPr>
          <a:xfrm>
            <a:off x="6197600" y="1600201"/>
            <a:ext cx="5384800" cy="4530725"/>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Дата 4">
            <a:extLst>
              <a:ext uri="{FF2B5EF4-FFF2-40B4-BE49-F238E27FC236}">
                <a16:creationId xmlns:a16="http://schemas.microsoft.com/office/drawing/2014/main" xmlns="" id="{A6C55E93-8158-4EA6-80AA-AB0B98292F7B}"/>
              </a:ext>
            </a:extLst>
          </p:cNvPr>
          <p:cNvSpPr>
            <a:spLocks noGrp="1"/>
          </p:cNvSpPr>
          <p:nvPr>
            <p:ph type="dt" sz="half" idx="10"/>
          </p:nvPr>
        </p:nvSpPr>
        <p:spPr>
          <a:xfrm>
            <a:off x="609600" y="6248400"/>
            <a:ext cx="2844800" cy="457200"/>
          </a:xfrm>
        </p:spPr>
        <p:txBody>
          <a:bodyPr/>
          <a:lstStyle>
            <a:lvl1pPr>
              <a:defRPr/>
            </a:lvl1pPr>
          </a:lstStyle>
          <a:p>
            <a:endParaRPr lang="ru-RU" altLang="ru-RU"/>
          </a:p>
        </p:txBody>
      </p:sp>
      <p:sp>
        <p:nvSpPr>
          <p:cNvPr id="6" name="Нижний колонтитул 5">
            <a:extLst>
              <a:ext uri="{FF2B5EF4-FFF2-40B4-BE49-F238E27FC236}">
                <a16:creationId xmlns:a16="http://schemas.microsoft.com/office/drawing/2014/main" xmlns="" id="{F30D2AB5-476D-47C4-88EE-CFD573DA9227}"/>
              </a:ext>
            </a:extLst>
          </p:cNvPr>
          <p:cNvSpPr>
            <a:spLocks noGrp="1"/>
          </p:cNvSpPr>
          <p:nvPr>
            <p:ph type="ftr" sz="quarter" idx="11"/>
          </p:nvPr>
        </p:nvSpPr>
        <p:spPr>
          <a:xfrm>
            <a:off x="4165600" y="6248400"/>
            <a:ext cx="3860800" cy="457200"/>
          </a:xfrm>
        </p:spPr>
        <p:txBody>
          <a:bodyPr/>
          <a:lstStyle>
            <a:lvl1pPr>
              <a:defRPr/>
            </a:lvl1pPr>
          </a:lstStyle>
          <a:p>
            <a:endParaRPr lang="ru-RU" altLang="ru-RU"/>
          </a:p>
        </p:txBody>
      </p:sp>
      <p:sp>
        <p:nvSpPr>
          <p:cNvPr id="7" name="Номер слайда 6">
            <a:extLst>
              <a:ext uri="{FF2B5EF4-FFF2-40B4-BE49-F238E27FC236}">
                <a16:creationId xmlns:a16="http://schemas.microsoft.com/office/drawing/2014/main" xmlns="" id="{1860C149-1B4D-4E69-94BC-B4DEA5700C46}"/>
              </a:ext>
            </a:extLst>
          </p:cNvPr>
          <p:cNvSpPr>
            <a:spLocks noGrp="1"/>
          </p:cNvSpPr>
          <p:nvPr>
            <p:ph type="sldNum" sz="quarter" idx="12"/>
          </p:nvPr>
        </p:nvSpPr>
        <p:spPr>
          <a:xfrm>
            <a:off x="8737600" y="6248400"/>
            <a:ext cx="2844800" cy="457200"/>
          </a:xfrm>
        </p:spPr>
        <p:txBody>
          <a:bodyPr/>
          <a:lstStyle>
            <a:lvl1pPr>
              <a:defRPr/>
            </a:lvl1pPr>
          </a:lstStyle>
          <a:p>
            <a:fld id="{819894C7-2908-4F9F-9F74-1FD59434B947}" type="slidenum">
              <a:rPr lang="ru-RU" altLang="ru-RU"/>
              <a:pPr/>
              <a:t>‹#›</a:t>
            </a:fld>
            <a:endParaRPr lang="ru-RU" altLang="ru-RU"/>
          </a:p>
        </p:txBody>
      </p:sp>
    </p:spTree>
    <p:extLst>
      <p:ext uri="{BB962C8B-B14F-4D97-AF65-F5344CB8AC3E}">
        <p14:creationId xmlns:p14="http://schemas.microsoft.com/office/powerpoint/2010/main" val="1273764940"/>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Content Placeholder 2"/>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8B7530CB-4443-4332-ABE3-17548539E7F1}" type="datetimeFigureOut">
              <a:rPr lang="ru-RU" smtClean="0"/>
              <a:t>21.12.2021</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83B08E54-130F-43D7-AF55-0CD3D9799876}" type="slidenum">
              <a:rPr lang="ru-RU" smtClean="0"/>
              <a:t>‹#›</a:t>
            </a:fld>
            <a:endParaRPr lang="ru-RU"/>
          </a:p>
        </p:txBody>
      </p:sp>
    </p:spTree>
    <p:extLst>
      <p:ext uri="{BB962C8B-B14F-4D97-AF65-F5344CB8AC3E}">
        <p14:creationId xmlns:p14="http://schemas.microsoft.com/office/powerpoint/2010/main" val="1141212306"/>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65025" y="1301360"/>
            <a:ext cx="9612971" cy="2852737"/>
          </a:xfrm>
        </p:spPr>
        <p:txBody>
          <a:bodyPr anchor="b">
            <a:normAutofit/>
          </a:bodyPr>
          <a:lstStyle>
            <a:lvl1pPr algn="r">
              <a:defRPr sz="7200" cap="all" baseline="0">
                <a:solidFill>
                  <a:schemeClr val="tx2"/>
                </a:solidFill>
              </a:defRPr>
            </a:lvl1pPr>
          </a:lstStyle>
          <a:p>
            <a:r>
              <a:rPr lang="ru-RU"/>
              <a:t>Образец заголовка</a:t>
            </a:r>
            <a:endParaRPr lang="en-US" dirty="0"/>
          </a:p>
        </p:txBody>
      </p:sp>
      <p:sp>
        <p:nvSpPr>
          <p:cNvPr id="3" name="Text Placeholder 2"/>
          <p:cNvSpPr>
            <a:spLocks noGrp="1"/>
          </p:cNvSpPr>
          <p:nvPr>
            <p:ph type="body" idx="1"/>
          </p:nvPr>
        </p:nvSpPr>
        <p:spPr>
          <a:xfrm>
            <a:off x="765025" y="4216328"/>
            <a:ext cx="9612971" cy="1143324"/>
          </a:xfrm>
        </p:spPr>
        <p:txBody>
          <a:bodyPr/>
          <a:lstStyle>
            <a:lvl1pPr marL="0" indent="0" algn="r">
              <a:lnSpc>
                <a:spcPct val="112000"/>
              </a:lnSpc>
              <a:spcBef>
                <a:spcPts val="0"/>
              </a:spcBef>
              <a:spcAft>
                <a:spcPts val="0"/>
              </a:spcAft>
              <a:buNone/>
              <a:defRPr sz="2400">
                <a:solidFill>
                  <a:schemeClr val="tx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a:xfrm>
            <a:off x="738908" y="6453386"/>
            <a:ext cx="1622409" cy="404614"/>
          </a:xfrm>
        </p:spPr>
        <p:txBody>
          <a:bodyPr/>
          <a:lstStyle>
            <a:lvl1pPr>
              <a:defRPr>
                <a:solidFill>
                  <a:schemeClr val="tx2"/>
                </a:solidFill>
              </a:defRPr>
            </a:lvl1pPr>
          </a:lstStyle>
          <a:p>
            <a:fld id="{8B7530CB-4443-4332-ABE3-17548539E7F1}" type="datetimeFigureOut">
              <a:rPr lang="ru-RU" smtClean="0"/>
              <a:t>21.12.2021</a:t>
            </a:fld>
            <a:endParaRPr lang="ru-RU"/>
          </a:p>
        </p:txBody>
      </p:sp>
      <p:sp>
        <p:nvSpPr>
          <p:cNvPr id="5" name="Footer Placeholder 4"/>
          <p:cNvSpPr>
            <a:spLocks noGrp="1"/>
          </p:cNvSpPr>
          <p:nvPr>
            <p:ph type="ftr" sz="quarter" idx="11"/>
          </p:nvPr>
        </p:nvSpPr>
        <p:spPr>
          <a:xfrm>
            <a:off x="2584312" y="6453386"/>
            <a:ext cx="7023377" cy="404614"/>
          </a:xfrm>
        </p:spPr>
        <p:txBody>
          <a:bodyPr/>
          <a:lstStyle>
            <a:lvl1pPr algn="ctr">
              <a:defRPr>
                <a:solidFill>
                  <a:schemeClr val="tx2"/>
                </a:solidFill>
              </a:defRPr>
            </a:lvl1pPr>
          </a:lstStyle>
          <a:p>
            <a:endParaRPr lang="ru-RU"/>
          </a:p>
        </p:txBody>
      </p:sp>
      <p:sp>
        <p:nvSpPr>
          <p:cNvPr id="6" name="Slide Number Placeholder 5"/>
          <p:cNvSpPr>
            <a:spLocks noGrp="1"/>
          </p:cNvSpPr>
          <p:nvPr>
            <p:ph type="sldNum" sz="quarter" idx="12"/>
          </p:nvPr>
        </p:nvSpPr>
        <p:spPr>
          <a:xfrm>
            <a:off x="9830683" y="6453386"/>
            <a:ext cx="1596292" cy="404614"/>
          </a:xfrm>
        </p:spPr>
        <p:txBody>
          <a:bodyPr/>
          <a:lstStyle>
            <a:lvl1pPr>
              <a:defRPr>
                <a:solidFill>
                  <a:schemeClr val="tx2"/>
                </a:solidFill>
              </a:defRPr>
            </a:lvl1pPr>
          </a:lstStyle>
          <a:p>
            <a:fld id="{83B08E54-130F-43D7-AF55-0CD3D9799876}" type="slidenum">
              <a:rPr lang="ru-RU" smtClean="0"/>
              <a:t>‹#›</a:t>
            </a:fld>
            <a:endParaRPr lang="ru-RU"/>
          </a:p>
        </p:txBody>
      </p:sp>
      <p:sp>
        <p:nvSpPr>
          <p:cNvPr id="7" name="Freeform 6" title="Crop Mark"/>
          <p:cNvSpPr/>
          <p:nvPr/>
        </p:nvSpPr>
        <p:spPr bwMode="auto">
          <a:xfrm>
            <a:off x="8151962" y="1685652"/>
            <a:ext cx="3275013" cy="4408488"/>
          </a:xfrm>
          <a:custGeom>
            <a:avLst/>
            <a:gdLst/>
            <a:ahLst/>
            <a:cxnLst/>
            <a:rect l="0" t="0" r="r" b="b"/>
            <a:pathLst>
              <a:path w="4125" h="5554">
                <a:moveTo>
                  <a:pt x="3614" y="0"/>
                </a:moveTo>
                <a:lnTo>
                  <a:pt x="4125" y="0"/>
                </a:lnTo>
                <a:lnTo>
                  <a:pt x="4125" y="5554"/>
                </a:lnTo>
                <a:lnTo>
                  <a:pt x="0" y="5554"/>
                </a:lnTo>
                <a:lnTo>
                  <a:pt x="0" y="5074"/>
                </a:lnTo>
                <a:lnTo>
                  <a:pt x="3614" y="5074"/>
                </a:lnTo>
                <a:lnTo>
                  <a:pt x="3614" y="0"/>
                </a:lnTo>
                <a:close/>
              </a:path>
            </a:pathLst>
          </a:custGeom>
          <a:solidFill>
            <a:schemeClr val="tx2"/>
          </a:solidFill>
          <a:ln w="0">
            <a:noFill/>
            <a:prstDash val="solid"/>
            <a:round/>
            <a:headEnd/>
            <a:tailEnd/>
          </a:ln>
        </p:spPr>
      </p:sp>
    </p:spTree>
    <p:extLst>
      <p:ext uri="{BB962C8B-B14F-4D97-AF65-F5344CB8AC3E}">
        <p14:creationId xmlns:p14="http://schemas.microsoft.com/office/powerpoint/2010/main" val="1202599650"/>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2"/>
                </a:solidFill>
              </a:defRPr>
            </a:lvl1pPr>
          </a:lstStyle>
          <a:p>
            <a:r>
              <a:rPr lang="ru-RU"/>
              <a:t>Образец заголовка</a:t>
            </a:r>
            <a:endParaRPr lang="en-US" dirty="0"/>
          </a:p>
        </p:txBody>
      </p:sp>
      <p:sp>
        <p:nvSpPr>
          <p:cNvPr id="3" name="Content Placeholder 2"/>
          <p:cNvSpPr>
            <a:spLocks noGrp="1"/>
          </p:cNvSpPr>
          <p:nvPr>
            <p:ph sz="half" idx="1"/>
          </p:nvPr>
        </p:nvSpPr>
        <p:spPr>
          <a:xfrm>
            <a:off x="1371600" y="2285999"/>
            <a:ext cx="4447786" cy="3581401"/>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Content Placeholder 3"/>
          <p:cNvSpPr>
            <a:spLocks noGrp="1"/>
          </p:cNvSpPr>
          <p:nvPr>
            <p:ph sz="half" idx="2"/>
          </p:nvPr>
        </p:nvSpPr>
        <p:spPr>
          <a:xfrm>
            <a:off x="6525403" y="2285999"/>
            <a:ext cx="4447786" cy="3581401"/>
          </a:xfrm>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Date Placeholder 4"/>
          <p:cNvSpPr>
            <a:spLocks noGrp="1"/>
          </p:cNvSpPr>
          <p:nvPr>
            <p:ph type="dt" sz="half" idx="10"/>
          </p:nvPr>
        </p:nvSpPr>
        <p:spPr/>
        <p:txBody>
          <a:bodyPr/>
          <a:lstStyle/>
          <a:p>
            <a:fld id="{8B7530CB-4443-4332-ABE3-17548539E7F1}" type="datetimeFigureOut">
              <a:rPr lang="ru-RU" smtClean="0"/>
              <a:t>21.12.2021</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83B08E54-130F-43D7-AF55-0CD3D9799876}" type="slidenum">
              <a:rPr lang="ru-RU" smtClean="0"/>
              <a:t>‹#›</a:t>
            </a:fld>
            <a:endParaRPr lang="ru-RU"/>
          </a:p>
        </p:txBody>
      </p:sp>
    </p:spTree>
    <p:extLst>
      <p:ext uri="{BB962C8B-B14F-4D97-AF65-F5344CB8AC3E}">
        <p14:creationId xmlns:p14="http://schemas.microsoft.com/office/powerpoint/2010/main" val="3893006236"/>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a:xfrm>
            <a:off x="1371600" y="685800"/>
            <a:ext cx="9601200" cy="1485900"/>
          </a:xfrm>
        </p:spPr>
        <p:txBody>
          <a:bodyPr/>
          <a:lstStyle>
            <a:lvl1pPr>
              <a:defRPr>
                <a:solidFill>
                  <a:schemeClr val="tx2"/>
                </a:solidFill>
              </a:defRPr>
            </a:lvl1pPr>
          </a:lstStyle>
          <a:p>
            <a:r>
              <a:rPr lang="ru-RU"/>
              <a:t>Образец заголовка</a:t>
            </a:r>
            <a:endParaRPr lang="en-US" dirty="0"/>
          </a:p>
        </p:txBody>
      </p:sp>
      <p:sp>
        <p:nvSpPr>
          <p:cNvPr id="3" name="Text Placeholder 2"/>
          <p:cNvSpPr>
            <a:spLocks noGrp="1"/>
          </p:cNvSpPr>
          <p:nvPr>
            <p:ph type="body" idx="1"/>
          </p:nvPr>
        </p:nvSpPr>
        <p:spPr>
          <a:xfrm>
            <a:off x="1371600" y="2340864"/>
            <a:ext cx="4443984" cy="823912"/>
          </a:xfrm>
        </p:spPr>
        <p:txBody>
          <a:bodyPr anchor="b">
            <a:noAutofit/>
          </a:bodyPr>
          <a:lstStyle>
            <a:lvl1pPr marL="0" indent="0">
              <a:lnSpc>
                <a:spcPct val="84000"/>
              </a:lnSpc>
              <a:spcBef>
                <a:spcPts val="0"/>
              </a:spcBef>
              <a:spcAft>
                <a:spcPts val="0"/>
              </a:spcAft>
              <a:buNone/>
              <a:defRPr sz="3000" b="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Content Placeholder 3"/>
          <p:cNvSpPr>
            <a:spLocks noGrp="1"/>
          </p:cNvSpPr>
          <p:nvPr>
            <p:ph sz="half" idx="2"/>
          </p:nvPr>
        </p:nvSpPr>
        <p:spPr>
          <a:xfrm>
            <a:off x="1371600" y="3305207"/>
            <a:ext cx="4443984" cy="2562193"/>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Text Placeholder 4"/>
          <p:cNvSpPr>
            <a:spLocks noGrp="1"/>
          </p:cNvSpPr>
          <p:nvPr>
            <p:ph type="body" sz="quarter" idx="3"/>
          </p:nvPr>
        </p:nvSpPr>
        <p:spPr>
          <a:xfrm>
            <a:off x="6525014" y="2340864"/>
            <a:ext cx="4443984" cy="823912"/>
          </a:xfrm>
        </p:spPr>
        <p:txBody>
          <a:bodyPr anchor="b">
            <a:noAutofit/>
          </a:bodyPr>
          <a:lstStyle>
            <a:lvl1pPr marL="0" indent="0">
              <a:lnSpc>
                <a:spcPct val="84000"/>
              </a:lnSpc>
              <a:spcBef>
                <a:spcPts val="0"/>
              </a:spcBef>
              <a:spcAft>
                <a:spcPts val="0"/>
              </a:spcAft>
              <a:buNone/>
              <a:defRPr sz="3000" b="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Content Placeholder 5"/>
          <p:cNvSpPr>
            <a:spLocks noGrp="1"/>
          </p:cNvSpPr>
          <p:nvPr>
            <p:ph sz="quarter" idx="4"/>
          </p:nvPr>
        </p:nvSpPr>
        <p:spPr>
          <a:xfrm>
            <a:off x="6525014" y="3305207"/>
            <a:ext cx="4443984" cy="2562193"/>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7" name="Date Placeholder 6"/>
          <p:cNvSpPr>
            <a:spLocks noGrp="1"/>
          </p:cNvSpPr>
          <p:nvPr>
            <p:ph type="dt" sz="half" idx="10"/>
          </p:nvPr>
        </p:nvSpPr>
        <p:spPr/>
        <p:txBody>
          <a:bodyPr/>
          <a:lstStyle/>
          <a:p>
            <a:fld id="{8B7530CB-4443-4332-ABE3-17548539E7F1}" type="datetimeFigureOut">
              <a:rPr lang="ru-RU" smtClean="0"/>
              <a:t>21.12.2021</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83B08E54-130F-43D7-AF55-0CD3D9799876}" type="slidenum">
              <a:rPr lang="ru-RU" smtClean="0"/>
              <a:t>‹#›</a:t>
            </a:fld>
            <a:endParaRPr lang="ru-RU"/>
          </a:p>
        </p:txBody>
      </p:sp>
    </p:spTree>
    <p:extLst>
      <p:ext uri="{BB962C8B-B14F-4D97-AF65-F5344CB8AC3E}">
        <p14:creationId xmlns:p14="http://schemas.microsoft.com/office/powerpoint/2010/main" val="523987527"/>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Date Placeholder 2"/>
          <p:cNvSpPr>
            <a:spLocks noGrp="1"/>
          </p:cNvSpPr>
          <p:nvPr>
            <p:ph type="dt" sz="half" idx="10"/>
          </p:nvPr>
        </p:nvSpPr>
        <p:spPr/>
        <p:txBody>
          <a:bodyPr/>
          <a:lstStyle/>
          <a:p>
            <a:fld id="{8B7530CB-4443-4332-ABE3-17548539E7F1}" type="datetimeFigureOut">
              <a:rPr lang="ru-RU" smtClean="0"/>
              <a:t>21.12.2021</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83B08E54-130F-43D7-AF55-0CD3D9799876}" type="slidenum">
              <a:rPr lang="ru-RU" smtClean="0"/>
              <a:t>‹#›</a:t>
            </a:fld>
            <a:endParaRPr lang="ru-RU"/>
          </a:p>
        </p:txBody>
      </p:sp>
    </p:spTree>
    <p:extLst>
      <p:ext uri="{BB962C8B-B14F-4D97-AF65-F5344CB8AC3E}">
        <p14:creationId xmlns:p14="http://schemas.microsoft.com/office/powerpoint/2010/main" val="2016727648"/>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B7530CB-4443-4332-ABE3-17548539E7F1}" type="datetimeFigureOut">
              <a:rPr lang="ru-RU" smtClean="0"/>
              <a:t>21.12.2021</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83B08E54-130F-43D7-AF55-0CD3D9799876}" type="slidenum">
              <a:rPr lang="ru-RU" smtClean="0"/>
              <a:t>‹#›</a:t>
            </a:fld>
            <a:endParaRPr lang="ru-RU"/>
          </a:p>
        </p:txBody>
      </p:sp>
    </p:spTree>
    <p:extLst>
      <p:ext uri="{BB962C8B-B14F-4D97-AF65-F5344CB8AC3E}">
        <p14:creationId xmlns:p14="http://schemas.microsoft.com/office/powerpoint/2010/main" val="4170530150"/>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8" name="Rectangle 7" title="Background Shape"/>
          <p:cNvSpPr/>
          <p:nvPr/>
        </p:nvSpPr>
        <p:spPr>
          <a:xfrm>
            <a:off x="0" y="376"/>
            <a:ext cx="5303520" cy="685762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723900" y="685800"/>
            <a:ext cx="3855720" cy="2157884"/>
          </a:xfrm>
        </p:spPr>
        <p:txBody>
          <a:bodyPr anchor="t">
            <a:noAutofit/>
          </a:bodyPr>
          <a:lstStyle>
            <a:lvl1pPr>
              <a:lnSpc>
                <a:spcPct val="84000"/>
              </a:lnSpc>
              <a:defRPr sz="4800" baseline="0">
                <a:solidFill>
                  <a:schemeClr val="tx2"/>
                </a:solidFill>
              </a:defRPr>
            </a:lvl1pPr>
          </a:lstStyle>
          <a:p>
            <a:r>
              <a:rPr lang="ru-RU"/>
              <a:t>Образец заголовка</a:t>
            </a:r>
            <a:endParaRPr lang="en-US" dirty="0"/>
          </a:p>
        </p:txBody>
      </p:sp>
      <p:sp>
        <p:nvSpPr>
          <p:cNvPr id="3" name="Content Placeholder 2"/>
          <p:cNvSpPr>
            <a:spLocks noGrp="1"/>
          </p:cNvSpPr>
          <p:nvPr>
            <p:ph idx="1"/>
          </p:nvPr>
        </p:nvSpPr>
        <p:spPr>
          <a:xfrm>
            <a:off x="6256020" y="685801"/>
            <a:ext cx="5212080" cy="5175250"/>
          </a:xfrm>
        </p:spPr>
        <p:txBody>
          <a:bodyPr/>
          <a:lstStyle>
            <a:lvl1pPr>
              <a:defRPr sz="2000"/>
            </a:lvl1pPr>
            <a:lvl2pPr>
              <a:defRPr sz="2000"/>
            </a:lvl2pPr>
            <a:lvl3pPr>
              <a:defRPr sz="1800"/>
            </a:lvl3pPr>
            <a:lvl4pPr>
              <a:defRPr sz="1800"/>
            </a:lvl4pPr>
            <a:lvl5pPr>
              <a:defRPr sz="1600"/>
            </a:lvl5pPr>
            <a:lvl6pPr>
              <a:defRPr sz="1600"/>
            </a:lvl6pPr>
            <a:lvl7pPr>
              <a:defRPr sz="1600"/>
            </a:lvl7pPr>
            <a:lvl8pPr>
              <a:defRPr sz="1600"/>
            </a:lvl8pPr>
            <a:lvl9pPr>
              <a:defRPr sz="16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Text Placeholder 3"/>
          <p:cNvSpPr>
            <a:spLocks noGrp="1"/>
          </p:cNvSpPr>
          <p:nvPr>
            <p:ph type="body" sz="half" idx="2"/>
          </p:nvPr>
        </p:nvSpPr>
        <p:spPr>
          <a:xfrm>
            <a:off x="723900" y="2856344"/>
            <a:ext cx="3855720" cy="3011056"/>
          </a:xfrm>
        </p:spPr>
        <p:txBody>
          <a:bodyPr/>
          <a:lstStyle>
            <a:lvl1pPr marL="0" indent="0">
              <a:lnSpc>
                <a:spcPct val="113000"/>
              </a:lnSpc>
              <a:spcBef>
                <a:spcPts val="0"/>
              </a:spcBef>
              <a:spcAft>
                <a:spcPts val="1500"/>
              </a:spcAft>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Date Placeholder 4"/>
          <p:cNvSpPr>
            <a:spLocks noGrp="1"/>
          </p:cNvSpPr>
          <p:nvPr>
            <p:ph type="dt" sz="half" idx="10"/>
          </p:nvPr>
        </p:nvSpPr>
        <p:spPr>
          <a:xfrm>
            <a:off x="723900" y="6453386"/>
            <a:ext cx="1204572" cy="404614"/>
          </a:xfrm>
        </p:spPr>
        <p:txBody>
          <a:bodyPr/>
          <a:lstStyle>
            <a:lvl1pPr>
              <a:defRPr>
                <a:solidFill>
                  <a:schemeClr val="tx2"/>
                </a:solidFill>
              </a:defRPr>
            </a:lvl1pPr>
          </a:lstStyle>
          <a:p>
            <a:fld id="{8B7530CB-4443-4332-ABE3-17548539E7F1}" type="datetimeFigureOut">
              <a:rPr lang="ru-RU" smtClean="0"/>
              <a:t>21.12.2021</a:t>
            </a:fld>
            <a:endParaRPr lang="ru-RU"/>
          </a:p>
        </p:txBody>
      </p:sp>
      <p:sp>
        <p:nvSpPr>
          <p:cNvPr id="6" name="Footer Placeholder 5"/>
          <p:cNvSpPr>
            <a:spLocks noGrp="1"/>
          </p:cNvSpPr>
          <p:nvPr>
            <p:ph type="ftr" sz="quarter" idx="11"/>
          </p:nvPr>
        </p:nvSpPr>
        <p:spPr>
          <a:xfrm>
            <a:off x="2205945" y="6453386"/>
            <a:ext cx="2373675" cy="404614"/>
          </a:xfrm>
        </p:spPr>
        <p:txBody>
          <a:bodyPr/>
          <a:lstStyle>
            <a:lvl1pPr>
              <a:defRPr>
                <a:solidFill>
                  <a:schemeClr val="tx2"/>
                </a:solidFill>
              </a:defRPr>
            </a:lvl1pPr>
          </a:lstStyle>
          <a:p>
            <a:endParaRPr lang="ru-RU"/>
          </a:p>
        </p:txBody>
      </p:sp>
      <p:sp>
        <p:nvSpPr>
          <p:cNvPr id="7" name="Slide Number Placeholder 6"/>
          <p:cNvSpPr>
            <a:spLocks noGrp="1"/>
          </p:cNvSpPr>
          <p:nvPr>
            <p:ph type="sldNum" sz="quarter" idx="12"/>
          </p:nvPr>
        </p:nvSpPr>
        <p:spPr>
          <a:xfrm>
            <a:off x="9883140" y="6453386"/>
            <a:ext cx="1596292" cy="404614"/>
          </a:xfrm>
        </p:spPr>
        <p:txBody>
          <a:bodyPr/>
          <a:lstStyle>
            <a:lvl1pPr>
              <a:defRPr>
                <a:solidFill>
                  <a:schemeClr val="tx2"/>
                </a:solidFill>
              </a:defRPr>
            </a:lvl1pPr>
          </a:lstStyle>
          <a:p>
            <a:fld id="{83B08E54-130F-43D7-AF55-0CD3D9799876}" type="slidenum">
              <a:rPr lang="ru-RU" smtClean="0"/>
              <a:t>‹#›</a:t>
            </a:fld>
            <a:endParaRPr lang="ru-RU"/>
          </a:p>
        </p:txBody>
      </p:sp>
      <p:sp>
        <p:nvSpPr>
          <p:cNvPr id="9" name="Rectangle 8" title="Divider Bar"/>
          <p:cNvSpPr/>
          <p:nvPr/>
        </p:nvSpPr>
        <p:spPr>
          <a:xfrm>
            <a:off x="5303520" y="376"/>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3936688301"/>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8" name="Rectangle 7" title="Background Shape"/>
          <p:cNvSpPr/>
          <p:nvPr/>
        </p:nvSpPr>
        <p:spPr>
          <a:xfrm>
            <a:off x="0" y="376"/>
            <a:ext cx="5303520" cy="685762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723900" y="685800"/>
            <a:ext cx="3855720" cy="2157884"/>
          </a:xfrm>
        </p:spPr>
        <p:txBody>
          <a:bodyPr anchor="t">
            <a:normAutofit/>
          </a:bodyPr>
          <a:lstStyle>
            <a:lvl1pPr>
              <a:lnSpc>
                <a:spcPct val="84000"/>
              </a:lnSpc>
              <a:defRPr sz="4800" baseline="0"/>
            </a:lvl1pPr>
          </a:lstStyle>
          <a:p>
            <a:r>
              <a:rPr lang="ru-RU"/>
              <a:t>Образец заголовка</a:t>
            </a:r>
            <a:endParaRPr lang="en-US" dirty="0"/>
          </a:p>
        </p:txBody>
      </p:sp>
      <p:sp>
        <p:nvSpPr>
          <p:cNvPr id="3" name="Picture Placeholder 2"/>
          <p:cNvSpPr>
            <a:spLocks noGrp="1" noChangeAspect="1"/>
          </p:cNvSpPr>
          <p:nvPr>
            <p:ph type="pic" idx="1"/>
          </p:nvPr>
        </p:nvSpPr>
        <p:spPr>
          <a:xfrm>
            <a:off x="5532120" y="0"/>
            <a:ext cx="6659880" cy="6857999"/>
          </a:xfrm>
        </p:spPr>
        <p:txBody>
          <a:bodyPr anchor="t">
            <a:normAutofit/>
          </a:bodyPr>
          <a:lstStyle>
            <a:lvl1pPr marL="0" indent="0">
              <a:buNone/>
              <a:defRPr sz="2000"/>
            </a:lvl1pPr>
            <a:lvl2pPr marL="457200" indent="0">
              <a:buNone/>
              <a:defRPr sz="2000"/>
            </a:lvl2pPr>
            <a:lvl3pPr marL="914400" indent="0">
              <a:buNone/>
              <a:defRPr sz="20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a:t>Вставка рисунка</a:t>
            </a:r>
            <a:endParaRPr lang="en-US" dirty="0"/>
          </a:p>
        </p:txBody>
      </p:sp>
      <p:sp>
        <p:nvSpPr>
          <p:cNvPr id="4" name="Text Placeholder 3"/>
          <p:cNvSpPr>
            <a:spLocks noGrp="1"/>
          </p:cNvSpPr>
          <p:nvPr>
            <p:ph type="body" sz="half" idx="2"/>
          </p:nvPr>
        </p:nvSpPr>
        <p:spPr>
          <a:xfrm>
            <a:off x="723900" y="2855968"/>
            <a:ext cx="3855720" cy="3011432"/>
          </a:xfrm>
        </p:spPr>
        <p:txBody>
          <a:bodyPr/>
          <a:lstStyle>
            <a:lvl1pPr marL="0" indent="0">
              <a:lnSpc>
                <a:spcPct val="113000"/>
              </a:lnSpc>
              <a:spcBef>
                <a:spcPts val="0"/>
              </a:spcBef>
              <a:spcAft>
                <a:spcPts val="1500"/>
              </a:spcAft>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Date Placeholder 4"/>
          <p:cNvSpPr>
            <a:spLocks noGrp="1"/>
          </p:cNvSpPr>
          <p:nvPr>
            <p:ph type="dt" sz="half" idx="10"/>
          </p:nvPr>
        </p:nvSpPr>
        <p:spPr>
          <a:xfrm>
            <a:off x="723900" y="6453386"/>
            <a:ext cx="1204572" cy="404614"/>
          </a:xfrm>
        </p:spPr>
        <p:txBody>
          <a:bodyPr/>
          <a:lstStyle>
            <a:lvl1pPr>
              <a:defRPr>
                <a:solidFill>
                  <a:schemeClr val="tx2"/>
                </a:solidFill>
              </a:defRPr>
            </a:lvl1pPr>
          </a:lstStyle>
          <a:p>
            <a:fld id="{8B7530CB-4443-4332-ABE3-17548539E7F1}" type="datetimeFigureOut">
              <a:rPr lang="ru-RU" smtClean="0"/>
              <a:t>21.12.2021</a:t>
            </a:fld>
            <a:endParaRPr lang="ru-RU"/>
          </a:p>
        </p:txBody>
      </p:sp>
      <p:sp>
        <p:nvSpPr>
          <p:cNvPr id="6" name="Footer Placeholder 5"/>
          <p:cNvSpPr>
            <a:spLocks noGrp="1"/>
          </p:cNvSpPr>
          <p:nvPr>
            <p:ph type="ftr" sz="quarter" idx="11"/>
          </p:nvPr>
        </p:nvSpPr>
        <p:spPr>
          <a:xfrm>
            <a:off x="2205945" y="6453386"/>
            <a:ext cx="2373675" cy="404614"/>
          </a:xfrm>
        </p:spPr>
        <p:txBody>
          <a:bodyPr/>
          <a:lstStyle>
            <a:lvl1pPr>
              <a:defRPr>
                <a:solidFill>
                  <a:schemeClr val="tx2"/>
                </a:solidFill>
              </a:defRPr>
            </a:lvl1pPr>
          </a:lstStyle>
          <a:p>
            <a:endParaRPr lang="ru-RU"/>
          </a:p>
        </p:txBody>
      </p:sp>
      <p:sp>
        <p:nvSpPr>
          <p:cNvPr id="7" name="Slide Number Placeholder 6"/>
          <p:cNvSpPr>
            <a:spLocks noGrp="1"/>
          </p:cNvSpPr>
          <p:nvPr>
            <p:ph type="sldNum" sz="quarter" idx="12"/>
          </p:nvPr>
        </p:nvSpPr>
        <p:spPr>
          <a:xfrm>
            <a:off x="9883140" y="6453386"/>
            <a:ext cx="1596292" cy="404614"/>
          </a:xfrm>
        </p:spPr>
        <p:txBody>
          <a:bodyPr/>
          <a:lstStyle>
            <a:lvl1pPr>
              <a:defRPr>
                <a:solidFill>
                  <a:schemeClr val="tx2"/>
                </a:solidFill>
              </a:defRPr>
            </a:lvl1pPr>
          </a:lstStyle>
          <a:p>
            <a:fld id="{83B08E54-130F-43D7-AF55-0CD3D9799876}" type="slidenum">
              <a:rPr lang="ru-RU" smtClean="0"/>
              <a:t>‹#›</a:t>
            </a:fld>
            <a:endParaRPr lang="ru-RU"/>
          </a:p>
        </p:txBody>
      </p:sp>
      <p:sp>
        <p:nvSpPr>
          <p:cNvPr id="9" name="Rectangle 8" title="Divider Bar"/>
          <p:cNvSpPr/>
          <p:nvPr/>
        </p:nvSpPr>
        <p:spPr>
          <a:xfrm>
            <a:off x="5303520" y="376"/>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4027240624"/>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371600" y="685800"/>
            <a:ext cx="9601200" cy="1485900"/>
          </a:xfrm>
          <a:prstGeom prst="rect">
            <a:avLst/>
          </a:prstGeom>
        </p:spPr>
        <p:txBody>
          <a:bodyPr vert="horz" lIns="91440" tIns="45720" rIns="91440" bIns="45720" rtlCol="0" anchor="t">
            <a:normAutofit/>
          </a:bodyPr>
          <a:lstStyle/>
          <a:p>
            <a:r>
              <a:rPr lang="ru-RU"/>
              <a:t>Образец заголовка</a:t>
            </a:r>
            <a:endParaRPr lang="en-US" dirty="0"/>
          </a:p>
        </p:txBody>
      </p:sp>
      <p:sp>
        <p:nvSpPr>
          <p:cNvPr id="3" name="Text Placeholder 2"/>
          <p:cNvSpPr>
            <a:spLocks noGrp="1"/>
          </p:cNvSpPr>
          <p:nvPr>
            <p:ph type="body" idx="1"/>
          </p:nvPr>
        </p:nvSpPr>
        <p:spPr>
          <a:xfrm>
            <a:off x="1371600" y="2286000"/>
            <a:ext cx="9601200" cy="3581400"/>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2"/>
          </p:nvPr>
        </p:nvSpPr>
        <p:spPr>
          <a:xfrm>
            <a:off x="1390650" y="6453386"/>
            <a:ext cx="1204572" cy="404614"/>
          </a:xfrm>
          <a:prstGeom prst="rect">
            <a:avLst/>
          </a:prstGeom>
        </p:spPr>
        <p:txBody>
          <a:bodyPr vert="horz" lIns="91440" tIns="45720" rIns="91440" bIns="45720" rtlCol="0" anchor="ctr"/>
          <a:lstStyle>
            <a:lvl1pPr algn="l">
              <a:defRPr sz="1200" baseline="0">
                <a:solidFill>
                  <a:schemeClr val="tx2"/>
                </a:solidFill>
              </a:defRPr>
            </a:lvl1pPr>
          </a:lstStyle>
          <a:p>
            <a:fld id="{8B7530CB-4443-4332-ABE3-17548539E7F1}" type="datetimeFigureOut">
              <a:rPr lang="ru-RU" smtClean="0"/>
              <a:t>21.12.2021</a:t>
            </a:fld>
            <a:endParaRPr lang="ru-RU"/>
          </a:p>
        </p:txBody>
      </p:sp>
      <p:sp>
        <p:nvSpPr>
          <p:cNvPr id="5" name="Footer Placeholder 4"/>
          <p:cNvSpPr>
            <a:spLocks noGrp="1"/>
          </p:cNvSpPr>
          <p:nvPr>
            <p:ph type="ftr" sz="quarter" idx="3"/>
          </p:nvPr>
        </p:nvSpPr>
        <p:spPr>
          <a:xfrm>
            <a:off x="2893564" y="6453386"/>
            <a:ext cx="6280830" cy="404614"/>
          </a:xfrm>
          <a:prstGeom prst="rect">
            <a:avLst/>
          </a:prstGeom>
        </p:spPr>
        <p:txBody>
          <a:bodyPr vert="horz" lIns="91440" tIns="45720" rIns="91440" bIns="45720" rtlCol="0" anchor="ctr"/>
          <a:lstStyle>
            <a:lvl1pPr algn="l">
              <a:defRPr sz="1200" baseline="0">
                <a:solidFill>
                  <a:schemeClr val="tx2"/>
                </a:solidFill>
              </a:defRPr>
            </a:lvl1pPr>
          </a:lstStyle>
          <a:p>
            <a:endParaRPr lang="ru-RU"/>
          </a:p>
        </p:txBody>
      </p:sp>
      <p:sp>
        <p:nvSpPr>
          <p:cNvPr id="6" name="Slide Number Placeholder 5"/>
          <p:cNvSpPr>
            <a:spLocks noGrp="1"/>
          </p:cNvSpPr>
          <p:nvPr>
            <p:ph type="sldNum" sz="quarter" idx="4"/>
          </p:nvPr>
        </p:nvSpPr>
        <p:spPr>
          <a:xfrm>
            <a:off x="9472736" y="6453386"/>
            <a:ext cx="1596292" cy="404614"/>
          </a:xfrm>
          <a:prstGeom prst="rect">
            <a:avLst/>
          </a:prstGeom>
        </p:spPr>
        <p:txBody>
          <a:bodyPr vert="horz" lIns="91440" tIns="45720" rIns="91440" bIns="45720" rtlCol="0" anchor="ctr"/>
          <a:lstStyle>
            <a:lvl1pPr algn="r">
              <a:defRPr sz="1200" baseline="0">
                <a:solidFill>
                  <a:schemeClr val="tx2"/>
                </a:solidFill>
              </a:defRPr>
            </a:lvl1pPr>
          </a:lstStyle>
          <a:p>
            <a:fld id="{83B08E54-130F-43D7-AF55-0CD3D9799876}" type="slidenum">
              <a:rPr lang="ru-RU" smtClean="0"/>
              <a:t>‹#›</a:t>
            </a:fld>
            <a:endParaRPr lang="ru-RU"/>
          </a:p>
        </p:txBody>
      </p:sp>
      <p:sp>
        <p:nvSpPr>
          <p:cNvPr id="9" name="Rectangle 8" title="Side bar"/>
          <p:cNvSpPr/>
          <p:nvPr/>
        </p:nvSpPr>
        <p:spPr>
          <a:xfrm>
            <a:off x="478095" y="376"/>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2359618820"/>
      </p:ext>
    </p:extLst>
  </p:cSld>
  <p:clrMap bg1="lt1" tx1="dk1" bg2="lt2" tx2="dk2" accent1="accent1" accent2="accent2" accent3="accent3" accent4="accent4" accent5="accent5" accent6="accent6" hlink="hlink" folHlink="folHlink"/>
  <p:sldLayoutIdLst>
    <p:sldLayoutId id="2147483774" r:id="rId1"/>
    <p:sldLayoutId id="2147483775" r:id="rId2"/>
    <p:sldLayoutId id="2147483776" r:id="rId3"/>
    <p:sldLayoutId id="2147483777" r:id="rId4"/>
    <p:sldLayoutId id="2147483778" r:id="rId5"/>
    <p:sldLayoutId id="2147483779" r:id="rId6"/>
    <p:sldLayoutId id="2147483780" r:id="rId7"/>
    <p:sldLayoutId id="2147483781" r:id="rId8"/>
    <p:sldLayoutId id="2147483782" r:id="rId9"/>
    <p:sldLayoutId id="2147483783" r:id="rId10"/>
    <p:sldLayoutId id="2147483784" r:id="rId11"/>
    <p:sldLayoutId id="2147483785" r:id="rId12"/>
    <p:sldLayoutId id="2147483786" r:id="rId13"/>
  </p:sldLayoutIdLst>
  <mc:AlternateContent xmlns:mc="http://schemas.openxmlformats.org/markup-compatibility/2006" xmlns:p14="http://schemas.microsoft.com/office/powerpoint/2010/main">
    <mc:Choice Requires="p14">
      <p:transition p14:dur="10"/>
    </mc:Choice>
    <mc:Fallback xmlns="">
      <p:transition/>
    </mc:Fallback>
  </mc:AlternateContent>
  <p:txStyles>
    <p:titleStyle>
      <a:lvl1pPr algn="l" defTabSz="914400" rtl="0" eaLnBrk="1" latinLnBrk="0" hangingPunct="1">
        <a:lnSpc>
          <a:spcPct val="89000"/>
        </a:lnSpc>
        <a:spcBef>
          <a:spcPct val="0"/>
        </a:spcBef>
        <a:buNone/>
        <a:defRPr sz="4400" kern="1200" baseline="0">
          <a:solidFill>
            <a:schemeClr val="tx2"/>
          </a:solidFill>
          <a:latin typeface="+mj-lt"/>
          <a:ea typeface="+mj-ea"/>
          <a:cs typeface="+mj-cs"/>
        </a:defRPr>
      </a:lvl1pPr>
    </p:titleStyle>
    <p:bodyStyle>
      <a:lvl1pPr marL="384048" indent="-384048" algn="l" defTabSz="914400" rtl="0" eaLnBrk="1" latinLnBrk="0" hangingPunct="1">
        <a:lnSpc>
          <a:spcPct val="94000"/>
        </a:lnSpc>
        <a:spcBef>
          <a:spcPts val="1000"/>
        </a:spcBef>
        <a:spcAft>
          <a:spcPts val="200"/>
        </a:spcAft>
        <a:buFont typeface="Franklin Gothic Book" panose="020B0503020102020204" pitchFamily="34" charset="0"/>
        <a:buChar char="■"/>
        <a:defRPr sz="2000" kern="1200" baseline="0">
          <a:solidFill>
            <a:schemeClr val="tx2"/>
          </a:solidFill>
          <a:latin typeface="+mn-lt"/>
          <a:ea typeface="+mn-ea"/>
          <a:cs typeface="+mn-cs"/>
        </a:defRPr>
      </a:lvl1pPr>
      <a:lvl2pPr marL="9144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2000" i="1" kern="1200" baseline="0">
          <a:solidFill>
            <a:schemeClr val="tx2"/>
          </a:solidFill>
          <a:latin typeface="+mn-lt"/>
          <a:ea typeface="+mn-ea"/>
          <a:cs typeface="+mn-cs"/>
        </a:defRPr>
      </a:lvl2pPr>
      <a:lvl3pPr marL="13716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800" kern="1200" baseline="0">
          <a:solidFill>
            <a:schemeClr val="tx2"/>
          </a:solidFill>
          <a:latin typeface="+mn-lt"/>
          <a:ea typeface="+mn-ea"/>
          <a:cs typeface="+mn-cs"/>
        </a:defRPr>
      </a:lvl3pPr>
      <a:lvl4pPr marL="18288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800" i="1" kern="1200" baseline="0">
          <a:solidFill>
            <a:schemeClr val="tx2"/>
          </a:solidFill>
          <a:latin typeface="+mn-lt"/>
          <a:ea typeface="+mn-ea"/>
          <a:cs typeface="+mn-cs"/>
        </a:defRPr>
      </a:lvl4pPr>
      <a:lvl5pPr marL="22860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kern="1200" baseline="0">
          <a:solidFill>
            <a:schemeClr val="tx2"/>
          </a:solidFill>
          <a:latin typeface="+mn-lt"/>
          <a:ea typeface="+mn-ea"/>
          <a:cs typeface="+mn-cs"/>
        </a:defRPr>
      </a:lvl5pPr>
      <a:lvl6pPr marL="27432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i="1" kern="1200" baseline="0">
          <a:solidFill>
            <a:schemeClr val="tx2"/>
          </a:solidFill>
          <a:latin typeface="+mn-lt"/>
          <a:ea typeface="+mn-ea"/>
          <a:cs typeface="+mn-cs"/>
        </a:defRPr>
      </a:lvl6pPr>
      <a:lvl7pPr marL="32004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7pPr>
      <a:lvl8pPr marL="36576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i="1" kern="1200" baseline="0">
          <a:solidFill>
            <a:schemeClr val="tx2"/>
          </a:solidFill>
          <a:latin typeface="+mn-lt"/>
          <a:ea typeface="+mn-ea"/>
          <a:cs typeface="+mn-cs"/>
        </a:defRPr>
      </a:lvl8pPr>
      <a:lvl9pPr marL="41148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3" orient="horz" pos="1368">
          <p15:clr>
            <a:srgbClr val="F26B43"/>
          </p15:clr>
        </p15:guide>
        <p15:guide id="4" orient="horz" pos="1440">
          <p15:clr>
            <a:srgbClr val="F26B43"/>
          </p15:clr>
        </p15:guide>
        <p15:guide id="6" orient="horz" pos="3696">
          <p15:clr>
            <a:srgbClr val="F26B43"/>
          </p15:clr>
        </p15:guide>
        <p15:guide id="7" orient="horz" pos="432">
          <p15:clr>
            <a:srgbClr val="F26B43"/>
          </p15:clr>
        </p15:guide>
        <p15:guide id="8" orient="horz" pos="1512">
          <p15:clr>
            <a:srgbClr val="F26B43"/>
          </p15:clr>
        </p15:guide>
        <p15:guide id="9" pos="6912">
          <p15:clr>
            <a:srgbClr val="F26B43"/>
          </p15:clr>
        </p15:guide>
        <p15:guide id="10" pos="936">
          <p15:clr>
            <a:srgbClr val="F26B43"/>
          </p15:clr>
        </p15:guide>
        <p15:guide id="11" pos="864">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hyperlink" Target="https://ru.wikipedia.org/wiki/%D0%94%D0%B8%D0%BE%D0%B3%D0%B5%D0%BD_%D0%9B%D0%B0%D1%8D%D1%80%D1%82%D1%81%D0%BA%D0%B8%D0%B9" TargetMode="External"/><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jpeg"/><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xmlns="" id="{A3CADC98-F64E-4844-804A-ABCD92A46AFB}"/>
              </a:ext>
            </a:extLst>
          </p:cNvPr>
          <p:cNvSpPr>
            <a:spLocks noGrp="1"/>
          </p:cNvSpPr>
          <p:nvPr>
            <p:ph type="ctrTitle"/>
          </p:nvPr>
        </p:nvSpPr>
        <p:spPr>
          <a:xfrm>
            <a:off x="2688165" y="2089274"/>
            <a:ext cx="6815669" cy="1515533"/>
          </a:xfrm>
        </p:spPr>
        <p:txBody>
          <a:bodyPr>
            <a:noAutofit/>
          </a:bodyPr>
          <a:lstStyle/>
          <a:p>
            <a:r>
              <a:rPr lang="ru-RU" sz="4400" dirty="0"/>
              <a:t>ИСТОРИЯ СОЗДАНИЯ ГЕОМЕТРИЧЕСКИХ ФИГУР</a:t>
            </a:r>
          </a:p>
        </p:txBody>
      </p:sp>
      <p:sp>
        <p:nvSpPr>
          <p:cNvPr id="3" name="Подзаголовок 2">
            <a:extLst>
              <a:ext uri="{FF2B5EF4-FFF2-40B4-BE49-F238E27FC236}">
                <a16:creationId xmlns:a16="http://schemas.microsoft.com/office/drawing/2014/main" xmlns="" id="{1F866D63-39EB-4F42-BAE9-9A06F1768AE0}"/>
              </a:ext>
            </a:extLst>
          </p:cNvPr>
          <p:cNvSpPr>
            <a:spLocks noGrp="1"/>
          </p:cNvSpPr>
          <p:nvPr>
            <p:ph type="subTitle" idx="1"/>
          </p:nvPr>
        </p:nvSpPr>
        <p:spPr>
          <a:xfrm>
            <a:off x="1774479" y="3840198"/>
            <a:ext cx="8773379" cy="1673364"/>
          </a:xfrm>
        </p:spPr>
        <p:txBody>
          <a:bodyPr/>
          <a:lstStyle/>
          <a:p>
            <a:r>
              <a:rPr lang="ru-RU" dirty="0"/>
              <a:t>Выполнил ученик 8-а класса Воронин Михаил под руководством</a:t>
            </a:r>
          </a:p>
          <a:p>
            <a:r>
              <a:rPr lang="ru-RU" dirty="0"/>
              <a:t> </a:t>
            </a:r>
            <a:r>
              <a:rPr lang="ru-RU" dirty="0" err="1"/>
              <a:t>Плахотной</a:t>
            </a:r>
            <a:r>
              <a:rPr lang="ru-RU" dirty="0"/>
              <a:t> Светланы Геннадьевны</a:t>
            </a:r>
          </a:p>
        </p:txBody>
      </p:sp>
    </p:spTree>
    <p:extLst>
      <p:ext uri="{BB962C8B-B14F-4D97-AF65-F5344CB8AC3E}">
        <p14:creationId xmlns:p14="http://schemas.microsoft.com/office/powerpoint/2010/main" val="1137644054"/>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xmlns="" id="{2D8A92AF-56E9-4D17-8513-9FACAE05A670}"/>
              </a:ext>
            </a:extLst>
          </p:cNvPr>
          <p:cNvSpPr>
            <a:spLocks noGrp="1"/>
          </p:cNvSpPr>
          <p:nvPr>
            <p:ph type="title"/>
          </p:nvPr>
        </p:nvSpPr>
        <p:spPr/>
        <p:txBody>
          <a:bodyPr/>
          <a:lstStyle/>
          <a:p>
            <a:r>
              <a:rPr lang="ru-RU" dirty="0"/>
              <a:t>Знаменитые афоризмы Евклида</a:t>
            </a:r>
          </a:p>
        </p:txBody>
      </p:sp>
      <p:sp>
        <p:nvSpPr>
          <p:cNvPr id="3" name="Объект 2">
            <a:extLst>
              <a:ext uri="{FF2B5EF4-FFF2-40B4-BE49-F238E27FC236}">
                <a16:creationId xmlns:a16="http://schemas.microsoft.com/office/drawing/2014/main" xmlns="" id="{DC393E3A-E6F7-4B56-9A60-E7FCD728E4F8}"/>
              </a:ext>
            </a:extLst>
          </p:cNvPr>
          <p:cNvSpPr>
            <a:spLocks noGrp="1"/>
          </p:cNvSpPr>
          <p:nvPr>
            <p:ph idx="1"/>
          </p:nvPr>
        </p:nvSpPr>
        <p:spPr>
          <a:xfrm>
            <a:off x="1245576" y="1767253"/>
            <a:ext cx="10421815" cy="4501662"/>
          </a:xfrm>
        </p:spPr>
        <p:txBody>
          <a:bodyPr>
            <a:normAutofit/>
          </a:bodyPr>
          <a:lstStyle/>
          <a:p>
            <a:pPr lvl="0">
              <a:buFont typeface="Arial" panose="020B0604020202020204" pitchFamily="34" charset="0"/>
              <a:buChar char="•"/>
            </a:pPr>
            <a:r>
              <a:rPr lang="ru-RU" sz="3200" dirty="0"/>
              <a:t>Однажды царь </a:t>
            </a:r>
            <a:r>
              <a:rPr lang="ru-RU" sz="3200" dirty="0" err="1"/>
              <a:t>Птоломей</a:t>
            </a:r>
            <a:r>
              <a:rPr lang="ru-RU" sz="3200" dirty="0"/>
              <a:t> </a:t>
            </a:r>
            <a:r>
              <a:rPr lang="en-US" sz="3200" dirty="0"/>
              <a:t>I</a:t>
            </a:r>
            <a:r>
              <a:rPr lang="ru-RU" sz="3200" dirty="0"/>
              <a:t> попросил Евклида указать более легкий путь изучения геометрии, на что Евклид ему ответил.-” Нет царского пути к геометрии .”</a:t>
            </a:r>
          </a:p>
          <a:p>
            <a:pPr lvl="0">
              <a:buFont typeface="Arial" panose="020B0604020202020204" pitchFamily="34" charset="0"/>
              <a:buChar char="•"/>
            </a:pPr>
            <a:r>
              <a:rPr lang="ru-RU" sz="3200" dirty="0"/>
              <a:t>То, что принято без доказательств, может быть отвергнуто без доказательств .</a:t>
            </a:r>
          </a:p>
          <a:p>
            <a:pPr lvl="0">
              <a:buFont typeface="Arial" panose="020B0604020202020204" pitchFamily="34" charset="0"/>
              <a:buChar char="•"/>
            </a:pPr>
            <a:r>
              <a:rPr lang="ru-RU" sz="3200" dirty="0"/>
              <a:t>Если теорему так и не смогли доказать, она становится аксиомой .</a:t>
            </a:r>
          </a:p>
          <a:p>
            <a:endParaRPr lang="ru-RU" dirty="0"/>
          </a:p>
        </p:txBody>
      </p:sp>
    </p:spTree>
    <p:extLst>
      <p:ext uri="{BB962C8B-B14F-4D97-AF65-F5344CB8AC3E}">
        <p14:creationId xmlns:p14="http://schemas.microsoft.com/office/powerpoint/2010/main" val="3819533302"/>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135" name="Rectangle 134">
            <a:extLst>
              <a:ext uri="{FF2B5EF4-FFF2-40B4-BE49-F238E27FC236}">
                <a16:creationId xmlns:a16="http://schemas.microsoft.com/office/drawing/2014/main" xmlns="" id="{A93D97C6-63EF-4CA6-B01D-25E2772DC9EF}"/>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0"/>
            <a:ext cx="12192000"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Заголовок 1">
            <a:extLst>
              <a:ext uri="{FF2B5EF4-FFF2-40B4-BE49-F238E27FC236}">
                <a16:creationId xmlns:a16="http://schemas.microsoft.com/office/drawing/2014/main" xmlns="" id="{E1027585-C2C7-40BC-A871-854AB8137F15}"/>
              </a:ext>
            </a:extLst>
          </p:cNvPr>
          <p:cNvSpPr>
            <a:spLocks noGrp="1"/>
          </p:cNvSpPr>
          <p:nvPr>
            <p:ph type="title"/>
          </p:nvPr>
        </p:nvSpPr>
        <p:spPr>
          <a:xfrm>
            <a:off x="5100824" y="685800"/>
            <a:ext cx="6176776" cy="1485900"/>
          </a:xfrm>
        </p:spPr>
        <p:txBody>
          <a:bodyPr>
            <a:normAutofit/>
          </a:bodyPr>
          <a:lstStyle/>
          <a:p>
            <a:r>
              <a:rPr lang="ru-RU" b="1" dirty="0"/>
              <a:t>Пифагор</a:t>
            </a:r>
            <a:r>
              <a:rPr lang="ru-RU" dirty="0"/>
              <a:t/>
            </a:r>
            <a:br>
              <a:rPr lang="ru-RU" dirty="0"/>
            </a:br>
            <a:endParaRPr lang="ru-RU"/>
          </a:p>
        </p:txBody>
      </p:sp>
      <p:pic>
        <p:nvPicPr>
          <p:cNvPr id="1026" name="Picture 2" descr="Image result for Ð¿Ð¸ÑÐ°Ð³Ð¾Ñ">
            <a:extLst>
              <a:ext uri="{FF2B5EF4-FFF2-40B4-BE49-F238E27FC236}">
                <a16:creationId xmlns:a16="http://schemas.microsoft.com/office/drawing/2014/main" xmlns="" id="{1AA5E17B-FF9C-4275-9EFD-EA1D4F9F75CD}"/>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tretch>
            <a:fillRect/>
          </a:stretch>
        </p:blipFill>
        <p:spPr bwMode="auto">
          <a:xfrm>
            <a:off x="478764" y="820955"/>
            <a:ext cx="3539619" cy="5056598"/>
          </a:xfrm>
          <a:prstGeom prst="rect">
            <a:avLst/>
          </a:prstGeom>
          <a:noFill/>
          <a:extLst>
            <a:ext uri="{909E8E84-426E-40DD-AFC4-6F175D3DCCD1}">
              <a14:hiddenFill xmlns:a14="http://schemas.microsoft.com/office/drawing/2010/main">
                <a:solidFill>
                  <a:srgbClr val="FFFFFF"/>
                </a:solidFill>
              </a14:hiddenFill>
            </a:ext>
          </a:extLst>
        </p:spPr>
      </p:pic>
      <p:sp>
        <p:nvSpPr>
          <p:cNvPr id="137" name="Rectangle 136">
            <a:extLst>
              <a:ext uri="{FF2B5EF4-FFF2-40B4-BE49-F238E27FC236}">
                <a16:creationId xmlns:a16="http://schemas.microsoft.com/office/drawing/2014/main" xmlns="" id="{5DA4A40B-EDCE-42FC-B189-AEFB4F82E818}"/>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4373545" y="376"/>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 name="Объект 2">
            <a:extLst>
              <a:ext uri="{FF2B5EF4-FFF2-40B4-BE49-F238E27FC236}">
                <a16:creationId xmlns:a16="http://schemas.microsoft.com/office/drawing/2014/main" xmlns="" id="{4EF4628D-53BA-47EE-B19E-1ACC92A07089}"/>
              </a:ext>
            </a:extLst>
          </p:cNvPr>
          <p:cNvSpPr>
            <a:spLocks noGrp="1"/>
          </p:cNvSpPr>
          <p:nvPr>
            <p:ph idx="1"/>
          </p:nvPr>
        </p:nvSpPr>
        <p:spPr>
          <a:xfrm>
            <a:off x="5100824" y="2286000"/>
            <a:ext cx="6176776" cy="3581400"/>
          </a:xfrm>
        </p:spPr>
        <p:txBody>
          <a:bodyPr>
            <a:normAutofit/>
          </a:bodyPr>
          <a:lstStyle/>
          <a:p>
            <a:pPr marL="0" indent="0">
              <a:buNone/>
            </a:pPr>
            <a:r>
              <a:rPr lang="ru-RU" sz="1900" dirty="0"/>
              <a:t>Пифагор – древнегреческий философ-идеалист, математик. </a:t>
            </a:r>
          </a:p>
          <a:p>
            <a:pPr marL="0" indent="0">
              <a:buNone/>
            </a:pPr>
            <a:r>
              <a:rPr lang="ru-RU" sz="1900" dirty="0"/>
              <a:t>Его родиной был остров Самос (отсюда и прозвище - Самосский), где он появился на свет приблизительно в 580 г. до н. э.</a:t>
            </a:r>
          </a:p>
          <a:p>
            <a:pPr marL="0" indent="0">
              <a:buNone/>
            </a:pPr>
            <a:r>
              <a:rPr lang="ru-RU" sz="1900" dirty="0"/>
              <a:t>Математическое образование  Пифагор получал в Египте и в Вавилоне. Согласно легендам, Пифагор побывал и в Индии.</a:t>
            </a:r>
          </a:p>
          <a:p>
            <a:endParaRPr lang="ru-RU" sz="1900" dirty="0"/>
          </a:p>
        </p:txBody>
      </p:sp>
    </p:spTree>
    <p:extLst>
      <p:ext uri="{BB962C8B-B14F-4D97-AF65-F5344CB8AC3E}">
        <p14:creationId xmlns:p14="http://schemas.microsoft.com/office/powerpoint/2010/main" val="2778513786"/>
      </p:ext>
    </p:extLst>
  </p:cSld>
  <p:clrMapOvr>
    <a:masterClrMapping/>
  </p:clrMapOvr>
  <mc:AlternateContent xmlns:mc="http://schemas.openxmlformats.org/markup-compatibility/2006" xmlns:p14="http://schemas.microsoft.com/office/powerpoint/2010/main">
    <mc:Choice Requires="p14">
      <p:transition p14:dur="10">
        <p:sndAc>
          <p:endSnd/>
        </p:sndAc>
      </p:transition>
    </mc:Choice>
    <mc:Fallback xmlns="">
      <p:transition>
        <p:sndAc>
          <p:endSnd/>
        </p:sndAc>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xmlns="" id="{869A3822-720F-42A6-A2E2-CE1FBBAE9B83}"/>
              </a:ext>
            </a:extLst>
          </p:cNvPr>
          <p:cNvSpPr>
            <a:spLocks noGrp="1"/>
          </p:cNvSpPr>
          <p:nvPr>
            <p:ph type="title"/>
          </p:nvPr>
        </p:nvSpPr>
        <p:spPr/>
        <p:txBody>
          <a:bodyPr>
            <a:normAutofit/>
          </a:bodyPr>
          <a:lstStyle/>
          <a:p>
            <a:pPr algn="ctr"/>
            <a:r>
              <a:rPr lang="ru-RU" sz="4800" b="1" dirty="0"/>
              <a:t>Вклад Пифагора в математику</a:t>
            </a:r>
          </a:p>
        </p:txBody>
      </p:sp>
      <p:sp>
        <p:nvSpPr>
          <p:cNvPr id="3" name="Объект 2">
            <a:extLst>
              <a:ext uri="{FF2B5EF4-FFF2-40B4-BE49-F238E27FC236}">
                <a16:creationId xmlns:a16="http://schemas.microsoft.com/office/drawing/2014/main" xmlns="" id="{5E095562-92C8-41B0-816A-E52B5D5B18EF}"/>
              </a:ext>
            </a:extLst>
          </p:cNvPr>
          <p:cNvSpPr>
            <a:spLocks noGrp="1"/>
          </p:cNvSpPr>
          <p:nvPr>
            <p:ph idx="1"/>
          </p:nvPr>
        </p:nvSpPr>
        <p:spPr>
          <a:xfrm>
            <a:off x="1295399" y="1863968"/>
            <a:ext cx="10222524" cy="3833447"/>
          </a:xfrm>
        </p:spPr>
        <p:txBody>
          <a:bodyPr>
            <a:normAutofit fontScale="92500" lnSpcReduction="10000"/>
          </a:bodyPr>
          <a:lstStyle/>
          <a:p>
            <a:pPr>
              <a:buFont typeface="Arial" panose="020B0604020202020204" pitchFamily="34" charset="0"/>
              <a:buChar char="•"/>
            </a:pPr>
            <a:r>
              <a:rPr lang="ru-RU" sz="3600" dirty="0"/>
              <a:t>Теорема о сумме внутренних углов треугольника. </a:t>
            </a:r>
          </a:p>
          <a:p>
            <a:pPr>
              <a:buFont typeface="Arial" panose="020B0604020202020204" pitchFamily="34" charset="0"/>
              <a:buChar char="•"/>
            </a:pPr>
            <a:r>
              <a:rPr lang="ru-RU" sz="3600" dirty="0"/>
              <a:t>Задача о делении плоскости на правильные многоугольники – равносторонние треугольники, квадраты, и шестиугольники.</a:t>
            </a:r>
          </a:p>
          <a:p>
            <a:pPr>
              <a:buFont typeface="Arial" panose="020B0604020202020204" pitchFamily="34" charset="0"/>
              <a:buChar char="•"/>
            </a:pPr>
            <a:r>
              <a:rPr lang="ru-RU" sz="3600" dirty="0"/>
              <a:t>Изобрел геометрические способы для решения квадратных уравнений.</a:t>
            </a:r>
          </a:p>
          <a:p>
            <a:pPr>
              <a:buFont typeface="Arial" panose="020B0604020202020204" pitchFamily="34" charset="0"/>
              <a:buChar char="•"/>
            </a:pPr>
            <a:r>
              <a:rPr lang="ru-RU" sz="3600" dirty="0"/>
              <a:t>Открыл свою теорему.</a:t>
            </a:r>
          </a:p>
          <a:p>
            <a:endParaRPr lang="ru-RU" dirty="0"/>
          </a:p>
        </p:txBody>
      </p:sp>
    </p:spTree>
    <p:extLst>
      <p:ext uri="{BB962C8B-B14F-4D97-AF65-F5344CB8AC3E}">
        <p14:creationId xmlns:p14="http://schemas.microsoft.com/office/powerpoint/2010/main" val="1154058276"/>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xmlns="" id="{412CAE2B-F000-41B5-9A80-C4EEFA997562}"/>
              </a:ext>
            </a:extLst>
          </p:cNvPr>
          <p:cNvSpPr>
            <a:spLocks noGrp="1"/>
          </p:cNvSpPr>
          <p:nvPr>
            <p:ph type="title"/>
          </p:nvPr>
        </p:nvSpPr>
        <p:spPr>
          <a:xfrm>
            <a:off x="1219199" y="190499"/>
            <a:ext cx="10972800" cy="1143000"/>
          </a:xfrm>
        </p:spPr>
        <p:txBody>
          <a:bodyPr>
            <a:normAutofit/>
          </a:bodyPr>
          <a:lstStyle/>
          <a:p>
            <a:r>
              <a:rPr lang="ru-RU" dirty="0"/>
              <a:t>Жертвоприношение Пифагора</a:t>
            </a:r>
          </a:p>
        </p:txBody>
      </p:sp>
      <p:sp>
        <p:nvSpPr>
          <p:cNvPr id="4" name="Текст 3">
            <a:extLst>
              <a:ext uri="{FF2B5EF4-FFF2-40B4-BE49-F238E27FC236}">
                <a16:creationId xmlns:a16="http://schemas.microsoft.com/office/drawing/2014/main" xmlns="" id="{FA94DE48-8EE6-4326-B473-67FAE1232E5D}"/>
              </a:ext>
            </a:extLst>
          </p:cNvPr>
          <p:cNvSpPr>
            <a:spLocks noGrp="1"/>
          </p:cNvSpPr>
          <p:nvPr>
            <p:ph type="body" sz="half" idx="2"/>
          </p:nvPr>
        </p:nvSpPr>
        <p:spPr>
          <a:xfrm>
            <a:off x="6825758" y="1212605"/>
            <a:ext cx="5366241" cy="5267326"/>
          </a:xfrm>
        </p:spPr>
        <p:txBody>
          <a:bodyPr>
            <a:normAutofit/>
          </a:bodyPr>
          <a:lstStyle/>
          <a:p>
            <a:pPr marL="0" indent="0">
              <a:buNone/>
            </a:pPr>
            <a:r>
              <a:rPr lang="ru-RU" sz="3200" dirty="0"/>
              <a:t>Существует предание, сообщённое Диогеном</a:t>
            </a:r>
            <a:r>
              <a:rPr lang="ru-RU" sz="3200" dirty="0">
                <a:hlinkClick r:id="rId2" tooltip="Диоген Лаэртский"/>
              </a:rPr>
              <a:t> </a:t>
            </a:r>
            <a:r>
              <a:rPr lang="ru-RU" sz="3200" dirty="0"/>
              <a:t>Лаэртским, согласно которому Пифагор якобы отпраздновал открытие своей теоремы гигантским пиром, заклав на радостях сотню быков.</a:t>
            </a:r>
          </a:p>
        </p:txBody>
      </p:sp>
      <p:pic>
        <p:nvPicPr>
          <p:cNvPr id="4098" name="Picture 2" descr="Image result for Ð¶ÐµÑÑÑÐ²Ð¾Ð¿ÑÐ¸Ð½Ð¾ÑÐµÐ½Ð¸Ðµ Ð¿Ð¸ÑÐ°Ð³Ð¾ÑÐ°">
            <a:extLst>
              <a:ext uri="{FF2B5EF4-FFF2-40B4-BE49-F238E27FC236}">
                <a16:creationId xmlns:a16="http://schemas.microsoft.com/office/drawing/2014/main" xmlns="" id="{E1EDE972-C245-43D4-BC07-CDC399A4085E}"/>
              </a:ext>
            </a:extLst>
          </p:cNvPr>
          <p:cNvPicPr>
            <a:picLocks noGrp="1" noChangeAspect="1" noChangeArrowheads="1"/>
          </p:cNvPicPr>
          <p:nvPr>
            <p:ph type="clipArt" sz="half" idx="1"/>
          </p:nvPr>
        </p:nvPicPr>
        <p:blipFill>
          <a:blip r:embed="rId3">
            <a:extLst>
              <a:ext uri="{28A0092B-C50C-407E-A947-70E740481C1C}">
                <a14:useLocalDpi xmlns:a14="http://schemas.microsoft.com/office/drawing/2010/main" val="0"/>
              </a:ext>
            </a:extLst>
          </a:blip>
          <a:srcRect/>
          <a:stretch>
            <a:fillRect/>
          </a:stretch>
        </p:blipFill>
        <p:spPr bwMode="auto">
          <a:xfrm>
            <a:off x="1219199" y="1474176"/>
            <a:ext cx="5185788" cy="3300047"/>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64639394"/>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xmlns="" id="{89785768-EC0E-47DA-9749-CD0A8AABC083}"/>
              </a:ext>
            </a:extLst>
          </p:cNvPr>
          <p:cNvSpPr>
            <a:spLocks noGrp="1"/>
          </p:cNvSpPr>
          <p:nvPr>
            <p:ph type="title"/>
          </p:nvPr>
        </p:nvSpPr>
        <p:spPr>
          <a:xfrm>
            <a:off x="6597160" y="512403"/>
            <a:ext cx="4718539" cy="1143000"/>
          </a:xfrm>
        </p:spPr>
        <p:txBody>
          <a:bodyPr>
            <a:normAutofit fontScale="90000"/>
          </a:bodyPr>
          <a:lstStyle/>
          <a:p>
            <a:pPr algn="ctr"/>
            <a:r>
              <a:rPr lang="ru-RU" sz="5300" b="1" dirty="0"/>
              <a:t>Фалес Милетский</a:t>
            </a:r>
            <a:r>
              <a:rPr lang="ru-RU" b="1" dirty="0"/>
              <a:t/>
            </a:r>
            <a:br>
              <a:rPr lang="ru-RU" b="1" dirty="0"/>
            </a:br>
            <a:endParaRPr lang="ru-RU" dirty="0"/>
          </a:p>
        </p:txBody>
      </p:sp>
      <p:sp>
        <p:nvSpPr>
          <p:cNvPr id="3" name="Место для изображения из Интернета 2">
            <a:extLst>
              <a:ext uri="{FF2B5EF4-FFF2-40B4-BE49-F238E27FC236}">
                <a16:creationId xmlns:a16="http://schemas.microsoft.com/office/drawing/2014/main" xmlns="" id="{F2A7F5C2-C89E-4951-A470-65FF933E38C4}"/>
              </a:ext>
            </a:extLst>
          </p:cNvPr>
          <p:cNvSpPr>
            <a:spLocks noGrp="1"/>
          </p:cNvSpPr>
          <p:nvPr>
            <p:ph type="clipArt" sz="half" idx="1"/>
          </p:nvPr>
        </p:nvSpPr>
        <p:spPr>
          <a:xfrm>
            <a:off x="812800" y="1820008"/>
            <a:ext cx="5384800" cy="4495800"/>
          </a:xfrm>
        </p:spPr>
      </p:sp>
      <p:sp>
        <p:nvSpPr>
          <p:cNvPr id="4" name="Текст 3">
            <a:extLst>
              <a:ext uri="{FF2B5EF4-FFF2-40B4-BE49-F238E27FC236}">
                <a16:creationId xmlns:a16="http://schemas.microsoft.com/office/drawing/2014/main" xmlns="" id="{AB14DFBD-B8C4-4149-B772-3179F6999D3E}"/>
              </a:ext>
            </a:extLst>
          </p:cNvPr>
          <p:cNvSpPr>
            <a:spLocks noGrp="1"/>
          </p:cNvSpPr>
          <p:nvPr>
            <p:ph type="body" sz="half" idx="2"/>
          </p:nvPr>
        </p:nvSpPr>
        <p:spPr>
          <a:xfrm>
            <a:off x="6505330" y="2013439"/>
            <a:ext cx="5384800" cy="4495800"/>
          </a:xfrm>
        </p:spPr>
        <p:txBody>
          <a:bodyPr/>
          <a:lstStyle/>
          <a:p>
            <a:r>
              <a:rPr lang="ru-RU" sz="2800" b="1" dirty="0">
                <a:cs typeface="Browallia New" pitchFamily="34" charset="-34"/>
              </a:rPr>
              <a:t>ФАЛЕС ( 625 до </a:t>
            </a:r>
            <a:r>
              <a:rPr lang="ru-RU" sz="2800" b="1" dirty="0" err="1">
                <a:cs typeface="Browallia New" pitchFamily="34" charset="-34"/>
              </a:rPr>
              <a:t>н.э</a:t>
            </a:r>
            <a:r>
              <a:rPr lang="ru-RU" sz="2800" b="1" dirty="0">
                <a:cs typeface="Browallia New" pitchFamily="34" charset="-34"/>
              </a:rPr>
              <a:t>– 547 до н. э.), древнегреческий философ , математик, родоначальник античной науки, родом из Милета (Малая Азия)</a:t>
            </a:r>
          </a:p>
          <a:p>
            <a:endParaRPr lang="ru-RU" dirty="0"/>
          </a:p>
        </p:txBody>
      </p:sp>
      <p:pic>
        <p:nvPicPr>
          <p:cNvPr id="5" name="Picture 7">
            <a:extLst>
              <a:ext uri="{FF2B5EF4-FFF2-40B4-BE49-F238E27FC236}">
                <a16:creationId xmlns:a16="http://schemas.microsoft.com/office/drawing/2014/main" xmlns="" id="{C2600571-5525-4B58-A356-1AF96E8B43A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r="-40"/>
          <a:stretch>
            <a:fillRect/>
          </a:stretch>
        </p:blipFill>
        <p:spPr bwMode="auto">
          <a:xfrm>
            <a:off x="1370623" y="290147"/>
            <a:ext cx="4444999" cy="5842631"/>
          </a:xfrm>
          <a:prstGeom prst="rect">
            <a:avLst/>
          </a:prstGeom>
          <a:noFill/>
          <a:ln w="57150" cmpd="thinThick">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787578896"/>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xmlns="" id="{88DAE0BC-12E0-4856-BE29-F38899A1F3F4}"/>
              </a:ext>
            </a:extLst>
          </p:cNvPr>
          <p:cNvSpPr>
            <a:spLocks noGrp="1"/>
          </p:cNvSpPr>
          <p:nvPr>
            <p:ph type="title"/>
          </p:nvPr>
        </p:nvSpPr>
        <p:spPr>
          <a:xfrm>
            <a:off x="1693496" y="265235"/>
            <a:ext cx="10498504" cy="496765"/>
          </a:xfrm>
        </p:spPr>
        <p:txBody>
          <a:bodyPr>
            <a:normAutofit fontScale="90000"/>
          </a:bodyPr>
          <a:lstStyle/>
          <a:p>
            <a:r>
              <a:rPr lang="ru-RU" dirty="0"/>
              <a:t>Теоремы, сформулированные и доказанные Фалесом.</a:t>
            </a:r>
            <a:r>
              <a:rPr lang="ru-RU" u="sng" dirty="0"/>
              <a:t/>
            </a:r>
            <a:br>
              <a:rPr lang="ru-RU" u="sng" dirty="0"/>
            </a:br>
            <a:r>
              <a:rPr lang="ru-RU" u="sng" dirty="0"/>
              <a:t>  </a:t>
            </a:r>
            <a:endParaRPr lang="ru-RU" b="1" dirty="0"/>
          </a:p>
        </p:txBody>
      </p:sp>
      <p:sp>
        <p:nvSpPr>
          <p:cNvPr id="4" name="Текст 3">
            <a:extLst>
              <a:ext uri="{FF2B5EF4-FFF2-40B4-BE49-F238E27FC236}">
                <a16:creationId xmlns:a16="http://schemas.microsoft.com/office/drawing/2014/main" xmlns="" id="{11674FAD-0796-4A84-B97A-77FEEE6410C3}"/>
              </a:ext>
            </a:extLst>
          </p:cNvPr>
          <p:cNvSpPr>
            <a:spLocks noGrp="1"/>
          </p:cNvSpPr>
          <p:nvPr>
            <p:ph type="body" sz="half" idx="2"/>
          </p:nvPr>
        </p:nvSpPr>
        <p:spPr>
          <a:xfrm>
            <a:off x="5910386" y="1600200"/>
            <a:ext cx="5384800" cy="4495800"/>
          </a:xfrm>
        </p:spPr>
        <p:txBody>
          <a:bodyPr>
            <a:normAutofit/>
          </a:bodyPr>
          <a:lstStyle/>
          <a:p>
            <a:pPr>
              <a:buFont typeface="Arial" panose="020B0604020202020204" pitchFamily="34" charset="0"/>
              <a:buChar char="•"/>
            </a:pPr>
            <a:r>
              <a:rPr lang="ru-RU" dirty="0"/>
              <a:t>Вертикальные углы равны;</a:t>
            </a:r>
          </a:p>
          <a:p>
            <a:pPr>
              <a:buFont typeface="Arial" panose="020B0604020202020204" pitchFamily="34" charset="0"/>
              <a:buChar char="•"/>
            </a:pPr>
            <a:r>
              <a:rPr lang="ru-RU" dirty="0"/>
              <a:t>Углы при основании равнобедренного треугольника равны;</a:t>
            </a:r>
          </a:p>
          <a:p>
            <a:pPr>
              <a:buFont typeface="Arial" panose="020B0604020202020204" pitchFamily="34" charset="0"/>
              <a:buChar char="•"/>
            </a:pPr>
            <a:r>
              <a:rPr lang="ru-RU" dirty="0"/>
              <a:t>Диаметр делит круг пополам;</a:t>
            </a:r>
          </a:p>
          <a:p>
            <a:pPr>
              <a:buFont typeface="Arial" panose="020B0604020202020204" pitchFamily="34" charset="0"/>
              <a:buChar char="•"/>
            </a:pPr>
            <a:r>
              <a:rPr lang="ru-RU" dirty="0"/>
              <a:t>Вписанный угол, опирающийся на диаметр, является прямым.</a:t>
            </a:r>
          </a:p>
          <a:p>
            <a:pPr>
              <a:buFont typeface="Arial" panose="020B0604020202020204" pitchFamily="34" charset="0"/>
              <a:buChar char="•"/>
            </a:pPr>
            <a:r>
              <a:rPr lang="ru-RU" dirty="0"/>
              <a:t>Фалес научился определять расстояние от берега до корабля, для чего использовал подобие треугольников. В основе этого способа лежит теорема, названная впоследствии теоремой Фалеса.</a:t>
            </a:r>
          </a:p>
          <a:p>
            <a:endParaRPr lang="ru-RU" dirty="0"/>
          </a:p>
        </p:txBody>
      </p:sp>
      <p:pic>
        <p:nvPicPr>
          <p:cNvPr id="5122" name="Picture 2" descr="Image result for Ð¤Ð°Ð»ÐµÑ">
            <a:extLst>
              <a:ext uri="{FF2B5EF4-FFF2-40B4-BE49-F238E27FC236}">
                <a16:creationId xmlns:a16="http://schemas.microsoft.com/office/drawing/2014/main" xmlns="" id="{FF31F5C0-0A11-4361-ACD2-542E81DD66E2}"/>
              </a:ext>
            </a:extLst>
          </p:cNvPr>
          <p:cNvPicPr>
            <a:picLocks noGrp="1" noChangeAspect="1" noChangeArrowheads="1"/>
          </p:cNvPicPr>
          <p:nvPr>
            <p:ph type="clipArt" sz="half" idx="1"/>
          </p:nvPr>
        </p:nvPicPr>
        <p:blipFill>
          <a:blip r:embed="rId2" cstate="print">
            <a:extLst>
              <a:ext uri="{28A0092B-C50C-407E-A947-70E740481C1C}">
                <a14:useLocalDpi xmlns:a14="http://schemas.microsoft.com/office/drawing/2010/main" val="0"/>
              </a:ext>
            </a:extLst>
          </a:blip>
          <a:srcRect/>
          <a:stretch>
            <a:fillRect/>
          </a:stretch>
        </p:blipFill>
        <p:spPr bwMode="auto">
          <a:xfrm>
            <a:off x="1529373" y="1600200"/>
            <a:ext cx="3261392" cy="44958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95567413"/>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2" name="Rectangle 4">
            <a:extLst>
              <a:ext uri="{FF2B5EF4-FFF2-40B4-BE49-F238E27FC236}">
                <a16:creationId xmlns:a16="http://schemas.microsoft.com/office/drawing/2014/main" xmlns="" id="{B543A9D4-CC63-44D2-B52B-88B8000FFFC3}"/>
              </a:ext>
            </a:extLst>
          </p:cNvPr>
          <p:cNvSpPr>
            <a:spLocks noGrp="1" noChangeArrowheads="1"/>
          </p:cNvSpPr>
          <p:nvPr>
            <p:ph type="title"/>
          </p:nvPr>
        </p:nvSpPr>
        <p:spPr>
          <a:xfrm>
            <a:off x="1887812" y="350348"/>
            <a:ext cx="6468208" cy="1057761"/>
          </a:xfrm>
        </p:spPr>
        <p:txBody>
          <a:bodyPr>
            <a:normAutofit/>
          </a:bodyPr>
          <a:lstStyle/>
          <a:p>
            <a:r>
              <a:rPr lang="ru-RU" altLang="ru-RU" sz="5400" dirty="0"/>
              <a:t>Задача Фалеса</a:t>
            </a:r>
          </a:p>
        </p:txBody>
      </p:sp>
      <p:sp>
        <p:nvSpPr>
          <p:cNvPr id="2053" name="Rectangle 5">
            <a:extLst>
              <a:ext uri="{FF2B5EF4-FFF2-40B4-BE49-F238E27FC236}">
                <a16:creationId xmlns:a16="http://schemas.microsoft.com/office/drawing/2014/main" xmlns="" id="{5616F7F2-2C07-41AE-B233-A4928B2D5C9D}"/>
              </a:ext>
            </a:extLst>
          </p:cNvPr>
          <p:cNvSpPr>
            <a:spLocks noGrp="1" noChangeArrowheads="1"/>
          </p:cNvSpPr>
          <p:nvPr>
            <p:ph type="body" sz="half" idx="1"/>
          </p:nvPr>
        </p:nvSpPr>
        <p:spPr>
          <a:xfrm>
            <a:off x="2025161" y="1178172"/>
            <a:ext cx="9163616" cy="4800599"/>
          </a:xfrm>
        </p:spPr>
        <p:txBody>
          <a:bodyPr>
            <a:normAutofit/>
          </a:bodyPr>
          <a:lstStyle/>
          <a:p>
            <a:pPr>
              <a:lnSpc>
                <a:spcPct val="90000"/>
              </a:lnSpc>
            </a:pPr>
            <a:endParaRPr lang="ru-RU" altLang="ru-RU" dirty="0"/>
          </a:p>
        </p:txBody>
      </p:sp>
      <p:sp>
        <p:nvSpPr>
          <p:cNvPr id="2054" name="Rectangle 6">
            <a:extLst>
              <a:ext uri="{FF2B5EF4-FFF2-40B4-BE49-F238E27FC236}">
                <a16:creationId xmlns:a16="http://schemas.microsoft.com/office/drawing/2014/main" xmlns="" id="{55AC20B7-AD4D-46D6-97F4-56415CC42D18}"/>
              </a:ext>
            </a:extLst>
          </p:cNvPr>
          <p:cNvSpPr>
            <a:spLocks noGrp="1" noChangeArrowheads="1"/>
          </p:cNvSpPr>
          <p:nvPr>
            <p:ph sz="half" idx="2"/>
          </p:nvPr>
        </p:nvSpPr>
        <p:spPr>
          <a:xfrm>
            <a:off x="1135643" y="812358"/>
            <a:ext cx="8434749" cy="5162939"/>
          </a:xfrm>
        </p:spPr>
        <p:txBody>
          <a:bodyPr>
            <a:normAutofit/>
          </a:bodyPr>
          <a:lstStyle/>
          <a:p>
            <a:pPr marL="0" indent="0">
              <a:lnSpc>
                <a:spcPct val="80000"/>
              </a:lnSpc>
              <a:buNone/>
            </a:pPr>
            <a:endParaRPr lang="ru-RU" altLang="ru-RU" sz="2400" dirty="0"/>
          </a:p>
          <a:p>
            <a:pPr marL="0" indent="0">
              <a:lnSpc>
                <a:spcPct val="80000"/>
              </a:lnSpc>
              <a:buNone/>
            </a:pPr>
            <a:endParaRPr lang="ru-RU" altLang="ru-RU" sz="2400" dirty="0"/>
          </a:p>
          <a:p>
            <a:pPr marL="0" indent="0">
              <a:lnSpc>
                <a:spcPct val="80000"/>
              </a:lnSpc>
              <a:buNone/>
            </a:pPr>
            <a:r>
              <a:rPr lang="ru-RU" altLang="ru-RU" sz="3200" dirty="0"/>
              <a:t>Определить расстояние от берега до корабля на море.</a:t>
            </a:r>
          </a:p>
        </p:txBody>
      </p:sp>
      <p:sp>
        <p:nvSpPr>
          <p:cNvPr id="2059" name="Line 11">
            <a:extLst>
              <a:ext uri="{FF2B5EF4-FFF2-40B4-BE49-F238E27FC236}">
                <a16:creationId xmlns:a16="http://schemas.microsoft.com/office/drawing/2014/main" xmlns="" id="{6F2BA40E-F752-44D2-877E-EA00BD25CDAA}"/>
              </a:ext>
            </a:extLst>
          </p:cNvPr>
          <p:cNvSpPr>
            <a:spLocks noChangeShapeType="1"/>
          </p:cNvSpPr>
          <p:nvPr/>
        </p:nvSpPr>
        <p:spPr bwMode="auto">
          <a:xfrm>
            <a:off x="2857979" y="3938114"/>
            <a:ext cx="0" cy="9906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ru-RU"/>
          </a:p>
        </p:txBody>
      </p:sp>
      <p:sp>
        <p:nvSpPr>
          <p:cNvPr id="2061" name="Line 13">
            <a:extLst>
              <a:ext uri="{FF2B5EF4-FFF2-40B4-BE49-F238E27FC236}">
                <a16:creationId xmlns:a16="http://schemas.microsoft.com/office/drawing/2014/main" xmlns="" id="{526CF7C7-BE13-4D6E-A156-68B369234F6F}"/>
              </a:ext>
            </a:extLst>
          </p:cNvPr>
          <p:cNvSpPr>
            <a:spLocks noChangeShapeType="1"/>
          </p:cNvSpPr>
          <p:nvPr/>
        </p:nvSpPr>
        <p:spPr bwMode="auto">
          <a:xfrm flipV="1">
            <a:off x="2857979" y="2947514"/>
            <a:ext cx="990600" cy="19812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ru-RU"/>
          </a:p>
        </p:txBody>
      </p:sp>
      <p:sp>
        <p:nvSpPr>
          <p:cNvPr id="2064" name="Line 16">
            <a:extLst>
              <a:ext uri="{FF2B5EF4-FFF2-40B4-BE49-F238E27FC236}">
                <a16:creationId xmlns:a16="http://schemas.microsoft.com/office/drawing/2014/main" xmlns="" id="{A8AA0F09-CB23-4EB2-93D6-C050BDDAD400}"/>
              </a:ext>
            </a:extLst>
          </p:cNvPr>
          <p:cNvSpPr>
            <a:spLocks noChangeShapeType="1"/>
          </p:cNvSpPr>
          <p:nvPr/>
        </p:nvSpPr>
        <p:spPr bwMode="auto">
          <a:xfrm>
            <a:off x="2857979" y="3938114"/>
            <a:ext cx="9906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ru-RU"/>
          </a:p>
        </p:txBody>
      </p:sp>
      <p:sp>
        <p:nvSpPr>
          <p:cNvPr id="2065" name="Line 17">
            <a:extLst>
              <a:ext uri="{FF2B5EF4-FFF2-40B4-BE49-F238E27FC236}">
                <a16:creationId xmlns:a16="http://schemas.microsoft.com/office/drawing/2014/main" xmlns="" id="{EC3FE0AD-8CD2-4426-99F6-2E9582DC80CF}"/>
              </a:ext>
            </a:extLst>
          </p:cNvPr>
          <p:cNvSpPr>
            <a:spLocks noChangeShapeType="1"/>
          </p:cNvSpPr>
          <p:nvPr/>
        </p:nvSpPr>
        <p:spPr bwMode="auto">
          <a:xfrm>
            <a:off x="3848579" y="2947514"/>
            <a:ext cx="0" cy="9906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ru-RU"/>
          </a:p>
        </p:txBody>
      </p:sp>
      <p:sp>
        <p:nvSpPr>
          <p:cNvPr id="2070" name="Text Box 22">
            <a:extLst>
              <a:ext uri="{FF2B5EF4-FFF2-40B4-BE49-F238E27FC236}">
                <a16:creationId xmlns:a16="http://schemas.microsoft.com/office/drawing/2014/main" xmlns="" id="{514BA6F7-FA05-4BDA-9FA8-C1E7C0D19FFF}"/>
              </a:ext>
            </a:extLst>
          </p:cNvPr>
          <p:cNvSpPr txBox="1">
            <a:spLocks noChangeArrowheads="1"/>
          </p:cNvSpPr>
          <p:nvPr/>
        </p:nvSpPr>
        <p:spPr bwMode="auto">
          <a:xfrm>
            <a:off x="3391379" y="3938114"/>
            <a:ext cx="228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ru-RU" altLang="ru-RU" sz="2400"/>
              <a:t>C</a:t>
            </a:r>
          </a:p>
        </p:txBody>
      </p:sp>
      <p:sp>
        <p:nvSpPr>
          <p:cNvPr id="2074" name="Text Box 26">
            <a:extLst>
              <a:ext uri="{FF2B5EF4-FFF2-40B4-BE49-F238E27FC236}">
                <a16:creationId xmlns:a16="http://schemas.microsoft.com/office/drawing/2014/main" xmlns="" id="{7DC719C2-355A-423B-B6E0-0B6DF7E6BC09}"/>
              </a:ext>
            </a:extLst>
          </p:cNvPr>
          <p:cNvSpPr txBox="1">
            <a:spLocks noChangeArrowheads="1"/>
          </p:cNvSpPr>
          <p:nvPr/>
        </p:nvSpPr>
        <p:spPr bwMode="auto">
          <a:xfrm>
            <a:off x="3848579" y="2871314"/>
            <a:ext cx="381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ru-RU" altLang="ru-RU" sz="2400"/>
              <a:t>B</a:t>
            </a:r>
          </a:p>
        </p:txBody>
      </p:sp>
      <p:sp>
        <p:nvSpPr>
          <p:cNvPr id="2078" name="Text Box 30">
            <a:extLst>
              <a:ext uri="{FF2B5EF4-FFF2-40B4-BE49-F238E27FC236}">
                <a16:creationId xmlns:a16="http://schemas.microsoft.com/office/drawing/2014/main" xmlns="" id="{5B7A019D-C697-4E9A-80FE-1A69D8D242C0}"/>
              </a:ext>
            </a:extLst>
          </p:cNvPr>
          <p:cNvSpPr txBox="1">
            <a:spLocks noChangeArrowheads="1"/>
          </p:cNvSpPr>
          <p:nvPr/>
        </p:nvSpPr>
        <p:spPr bwMode="auto">
          <a:xfrm>
            <a:off x="3787091" y="3671414"/>
            <a:ext cx="4572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ru-RU" altLang="ru-RU" sz="2400" dirty="0"/>
              <a:t>A</a:t>
            </a:r>
          </a:p>
        </p:txBody>
      </p:sp>
      <p:sp>
        <p:nvSpPr>
          <p:cNvPr id="2084" name="Text Box 36">
            <a:extLst>
              <a:ext uri="{FF2B5EF4-FFF2-40B4-BE49-F238E27FC236}">
                <a16:creationId xmlns:a16="http://schemas.microsoft.com/office/drawing/2014/main" xmlns="" id="{C35AD8ED-3ECA-46B4-B9AF-4E21306B510A}"/>
              </a:ext>
            </a:extLst>
          </p:cNvPr>
          <p:cNvSpPr txBox="1">
            <a:spLocks noChangeArrowheads="1"/>
          </p:cNvSpPr>
          <p:nvPr/>
        </p:nvSpPr>
        <p:spPr bwMode="auto">
          <a:xfrm>
            <a:off x="2400779" y="3785714"/>
            <a:ext cx="685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ru-RU" altLang="ru-RU" sz="2400"/>
              <a:t>D</a:t>
            </a:r>
          </a:p>
        </p:txBody>
      </p:sp>
      <p:sp>
        <p:nvSpPr>
          <p:cNvPr id="2085" name="Text Box 37">
            <a:extLst>
              <a:ext uri="{FF2B5EF4-FFF2-40B4-BE49-F238E27FC236}">
                <a16:creationId xmlns:a16="http://schemas.microsoft.com/office/drawing/2014/main" xmlns="" id="{1D61F01C-05EA-43FE-A9CE-8CC3A2CC95A0}"/>
              </a:ext>
            </a:extLst>
          </p:cNvPr>
          <p:cNvSpPr txBox="1">
            <a:spLocks noChangeArrowheads="1"/>
          </p:cNvSpPr>
          <p:nvPr/>
        </p:nvSpPr>
        <p:spPr bwMode="auto">
          <a:xfrm>
            <a:off x="2400779" y="4700114"/>
            <a:ext cx="381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ru-RU" altLang="ru-RU" sz="2400"/>
              <a:t>E</a:t>
            </a:r>
          </a:p>
        </p:txBody>
      </p:sp>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Rectangle 2">
            <a:extLst>
              <a:ext uri="{FF2B5EF4-FFF2-40B4-BE49-F238E27FC236}">
                <a16:creationId xmlns:a16="http://schemas.microsoft.com/office/drawing/2014/main" xmlns="" id="{13C1B84F-E633-4016-AC9F-678B0CE6C0F1}"/>
              </a:ext>
            </a:extLst>
          </p:cNvPr>
          <p:cNvSpPr>
            <a:spLocks noGrp="1" noChangeArrowheads="1"/>
          </p:cNvSpPr>
          <p:nvPr>
            <p:ph type="title"/>
          </p:nvPr>
        </p:nvSpPr>
        <p:spPr>
          <a:xfrm>
            <a:off x="1275183" y="250785"/>
            <a:ext cx="10972800" cy="1139825"/>
          </a:xfrm>
        </p:spPr>
        <p:txBody>
          <a:bodyPr/>
          <a:lstStyle/>
          <a:p>
            <a:r>
              <a:rPr lang="ru-RU" altLang="ru-RU" dirty="0"/>
              <a:t>Решение задачи Фалеса.</a:t>
            </a:r>
          </a:p>
        </p:txBody>
      </p:sp>
      <p:sp>
        <p:nvSpPr>
          <p:cNvPr id="92163" name="Rectangle 3">
            <a:extLst>
              <a:ext uri="{FF2B5EF4-FFF2-40B4-BE49-F238E27FC236}">
                <a16:creationId xmlns:a16="http://schemas.microsoft.com/office/drawing/2014/main" xmlns="" id="{D33DF4DA-AB0A-48F6-8B66-8DCD41DBE336}"/>
              </a:ext>
            </a:extLst>
          </p:cNvPr>
          <p:cNvSpPr>
            <a:spLocks noGrp="1" noChangeArrowheads="1"/>
          </p:cNvSpPr>
          <p:nvPr>
            <p:ph type="body" sz="half" idx="1"/>
          </p:nvPr>
        </p:nvSpPr>
        <p:spPr>
          <a:xfrm>
            <a:off x="1275183" y="1443450"/>
            <a:ext cx="6727160" cy="4458477"/>
          </a:xfrm>
        </p:spPr>
        <p:txBody>
          <a:bodyPr>
            <a:normAutofit/>
          </a:bodyPr>
          <a:lstStyle/>
          <a:p>
            <a:pPr marL="0" indent="0">
              <a:buNone/>
            </a:pPr>
            <a:r>
              <a:rPr lang="ru-RU" altLang="ru-RU" sz="2400" dirty="0">
                <a:latin typeface="+mn-lt"/>
                <a:cs typeface="Times New Roman" panose="02020603050405020304" pitchFamily="18" charset="0"/>
              </a:rPr>
              <a:t>Для определения расстояния от точки </a:t>
            </a:r>
            <a:r>
              <a:rPr lang="ru-RU" altLang="ru-RU" sz="2400" i="1" dirty="0">
                <a:latin typeface="+mn-lt"/>
                <a:cs typeface="Times New Roman" panose="02020603050405020304" pitchFamily="18" charset="0"/>
              </a:rPr>
              <a:t>А </a:t>
            </a:r>
            <a:r>
              <a:rPr lang="ru-RU" altLang="ru-RU" sz="2400" dirty="0">
                <a:latin typeface="+mn-lt"/>
                <a:cs typeface="Times New Roman" panose="02020603050405020304" pitchFamily="18" charset="0"/>
              </a:rPr>
              <a:t>на берегу до недоступной точки </a:t>
            </a:r>
            <a:r>
              <a:rPr lang="ru-RU" altLang="ru-RU" sz="2400" i="1" dirty="0">
                <a:latin typeface="+mn-lt"/>
                <a:cs typeface="Times New Roman" panose="02020603050405020304" pitchFamily="18" charset="0"/>
              </a:rPr>
              <a:t>В</a:t>
            </a:r>
            <a:r>
              <a:rPr lang="ru-RU" altLang="ru-RU" sz="2400" dirty="0">
                <a:latin typeface="+mn-lt"/>
                <a:cs typeface="Times New Roman" panose="02020603050405020304" pitchFamily="18" charset="0"/>
              </a:rPr>
              <a:t> (местонахождение корабля на море) строился треугольник </a:t>
            </a:r>
            <a:r>
              <a:rPr lang="ru-RU" altLang="ru-RU" sz="2400" i="1" dirty="0">
                <a:latin typeface="+mn-lt"/>
                <a:cs typeface="Times New Roman" panose="02020603050405020304" pitchFamily="18" charset="0"/>
              </a:rPr>
              <a:t> АВС </a:t>
            </a:r>
            <a:r>
              <a:rPr lang="ru-RU" altLang="ru-RU" sz="2400" dirty="0">
                <a:latin typeface="+mn-lt"/>
                <a:cs typeface="Times New Roman" panose="02020603050405020304" pitchFamily="18" charset="0"/>
              </a:rPr>
              <a:t>с доступной точкой </a:t>
            </a:r>
            <a:r>
              <a:rPr lang="ru-RU" altLang="ru-RU" sz="2400" i="1" dirty="0">
                <a:latin typeface="+mn-lt"/>
                <a:cs typeface="Times New Roman" panose="02020603050405020304" pitchFamily="18" charset="0"/>
              </a:rPr>
              <a:t>С</a:t>
            </a:r>
            <a:r>
              <a:rPr lang="ru-RU" altLang="ru-RU" sz="2400" dirty="0">
                <a:latin typeface="+mn-lt"/>
                <a:cs typeface="Times New Roman" panose="02020603050405020304" pitchFamily="18" charset="0"/>
              </a:rPr>
              <a:t> </a:t>
            </a:r>
            <a:r>
              <a:rPr lang="ru-RU" altLang="ru-RU" sz="2800" dirty="0">
                <a:latin typeface="+mn-lt"/>
                <a:cs typeface="Times New Roman" panose="02020603050405020304" pitchFamily="18" charset="0"/>
              </a:rPr>
              <a:t>на</a:t>
            </a:r>
            <a:r>
              <a:rPr lang="ru-RU" altLang="ru-RU" sz="2400" dirty="0">
                <a:latin typeface="+mn-lt"/>
                <a:cs typeface="Times New Roman" panose="02020603050405020304" pitchFamily="18" charset="0"/>
              </a:rPr>
              <a:t> берегу, после чего отрезки </a:t>
            </a:r>
            <a:r>
              <a:rPr lang="ru-RU" altLang="ru-RU" sz="2400" i="1" dirty="0">
                <a:latin typeface="+mn-lt"/>
                <a:cs typeface="Times New Roman" panose="02020603050405020304" pitchFamily="18" charset="0"/>
              </a:rPr>
              <a:t>АС и ВС </a:t>
            </a:r>
            <a:r>
              <a:rPr lang="ru-RU" altLang="ru-RU" sz="2400" dirty="0">
                <a:latin typeface="+mn-lt"/>
                <a:cs typeface="Times New Roman" panose="02020603050405020304" pitchFamily="18" charset="0"/>
              </a:rPr>
              <a:t>продолжались по другую сторону точки </a:t>
            </a:r>
            <a:r>
              <a:rPr lang="ru-RU" altLang="ru-RU" sz="2400" i="1" dirty="0">
                <a:latin typeface="+mn-lt"/>
                <a:cs typeface="Times New Roman" panose="02020603050405020304" pitchFamily="18" charset="0"/>
              </a:rPr>
              <a:t>С</a:t>
            </a:r>
            <a:r>
              <a:rPr lang="ru-RU" altLang="ru-RU" sz="2400" dirty="0">
                <a:latin typeface="+mn-lt"/>
                <a:cs typeface="Times New Roman" panose="02020603050405020304" pitchFamily="18" charset="0"/>
              </a:rPr>
              <a:t> и строился треугольник </a:t>
            </a:r>
            <a:r>
              <a:rPr lang="ru-RU" altLang="ru-RU" sz="2400" i="1" dirty="0">
                <a:latin typeface="+mn-lt"/>
                <a:cs typeface="Times New Roman" panose="02020603050405020304" pitchFamily="18" charset="0"/>
              </a:rPr>
              <a:t>СДЕ, </a:t>
            </a:r>
            <a:r>
              <a:rPr lang="ru-RU" altLang="ru-RU" sz="2400" dirty="0">
                <a:latin typeface="+mn-lt"/>
                <a:cs typeface="Times New Roman" panose="02020603050405020304" pitchFamily="18" charset="0"/>
              </a:rPr>
              <a:t>такой, что </a:t>
            </a:r>
            <a:r>
              <a:rPr lang="ru-RU" altLang="ru-RU" sz="2400" i="1" dirty="0">
                <a:latin typeface="+mn-lt"/>
                <a:cs typeface="Times New Roman" panose="02020603050405020304" pitchFamily="18" charset="0"/>
              </a:rPr>
              <a:t>С</a:t>
            </a:r>
            <a:r>
              <a:rPr lang="en-US" altLang="ru-RU" sz="2400" i="1" dirty="0">
                <a:latin typeface="+mn-lt"/>
                <a:cs typeface="Times New Roman" panose="02020603050405020304" pitchFamily="18" charset="0"/>
              </a:rPr>
              <a:t>D</a:t>
            </a:r>
            <a:r>
              <a:rPr lang="ru-RU" altLang="ru-RU" sz="2400" i="1" dirty="0">
                <a:latin typeface="+mn-lt"/>
                <a:cs typeface="Times New Roman" panose="02020603050405020304" pitchFamily="18" charset="0"/>
              </a:rPr>
              <a:t>=АС,  </a:t>
            </a:r>
            <a:r>
              <a:rPr lang="ru-RU" altLang="ru-RU" sz="2400" dirty="0">
                <a:latin typeface="+mn-lt"/>
                <a:cs typeface="Times New Roman" panose="02020603050405020304" pitchFamily="18" charset="0"/>
              </a:rPr>
              <a:t>угол </a:t>
            </a:r>
            <a:r>
              <a:rPr lang="ru-RU" altLang="ru-RU" sz="2400" i="1" dirty="0">
                <a:latin typeface="+mn-lt"/>
                <a:cs typeface="Times New Roman" panose="02020603050405020304" pitchFamily="18" charset="0"/>
              </a:rPr>
              <a:t>АСВ=</a:t>
            </a:r>
            <a:r>
              <a:rPr lang="en-US" altLang="ru-RU" sz="2400" i="1" dirty="0">
                <a:latin typeface="+mn-lt"/>
                <a:cs typeface="Times New Roman" panose="02020603050405020304" pitchFamily="18" charset="0"/>
              </a:rPr>
              <a:t>D</a:t>
            </a:r>
            <a:r>
              <a:rPr lang="ru-RU" altLang="ru-RU" sz="2400" i="1" dirty="0">
                <a:latin typeface="+mn-lt"/>
                <a:cs typeface="Times New Roman" panose="02020603050405020304" pitchFamily="18" charset="0"/>
              </a:rPr>
              <a:t>СЕ и </a:t>
            </a:r>
            <a:r>
              <a:rPr lang="ru-RU" altLang="ru-RU" sz="2400" dirty="0">
                <a:latin typeface="+mn-lt"/>
                <a:cs typeface="Times New Roman" panose="02020603050405020304" pitchFamily="18" charset="0"/>
              </a:rPr>
              <a:t>угол </a:t>
            </a:r>
            <a:r>
              <a:rPr lang="ru-RU" altLang="ru-RU" sz="2400" i="1" dirty="0">
                <a:latin typeface="+mn-lt"/>
                <a:cs typeface="Times New Roman" panose="02020603050405020304" pitchFamily="18" charset="0"/>
              </a:rPr>
              <a:t>С</a:t>
            </a:r>
            <a:r>
              <a:rPr lang="en-US" altLang="ru-RU" sz="2400" i="1" dirty="0">
                <a:latin typeface="+mn-lt"/>
                <a:cs typeface="Times New Roman" panose="02020603050405020304" pitchFamily="18" charset="0"/>
              </a:rPr>
              <a:t>D</a:t>
            </a:r>
            <a:r>
              <a:rPr lang="ru-RU" altLang="ru-RU" sz="2400" i="1" dirty="0">
                <a:latin typeface="+mn-lt"/>
                <a:cs typeface="Times New Roman" panose="02020603050405020304" pitchFamily="18" charset="0"/>
              </a:rPr>
              <a:t>Е=САВ. </a:t>
            </a:r>
            <a:r>
              <a:rPr lang="ru-RU" altLang="ru-RU" sz="2400" dirty="0">
                <a:latin typeface="+mn-lt"/>
                <a:cs typeface="Times New Roman" panose="02020603050405020304" pitchFamily="18" charset="0"/>
              </a:rPr>
              <a:t>Тогда по теореме о равенстве двух треугольников, имеющих равными сторону и два угла, получаем </a:t>
            </a:r>
            <a:r>
              <a:rPr lang="ru-RU" altLang="ru-RU" sz="2400" i="1" dirty="0">
                <a:latin typeface="+mn-lt"/>
                <a:cs typeface="Times New Roman" panose="02020603050405020304" pitchFamily="18" charset="0"/>
              </a:rPr>
              <a:t>АВ=</a:t>
            </a:r>
            <a:r>
              <a:rPr lang="en-US" altLang="ru-RU" sz="2400" i="1" dirty="0">
                <a:latin typeface="+mn-lt"/>
                <a:cs typeface="Times New Roman" panose="02020603050405020304" pitchFamily="18" charset="0"/>
              </a:rPr>
              <a:t>D</a:t>
            </a:r>
            <a:r>
              <a:rPr lang="ru-RU" altLang="ru-RU" sz="2400" i="1" dirty="0">
                <a:latin typeface="+mn-lt"/>
                <a:cs typeface="Times New Roman" panose="02020603050405020304" pitchFamily="18" charset="0"/>
              </a:rPr>
              <a:t>Е.</a:t>
            </a:r>
          </a:p>
        </p:txBody>
      </p:sp>
      <p:sp>
        <p:nvSpPr>
          <p:cNvPr id="92165" name="Line 5">
            <a:extLst>
              <a:ext uri="{FF2B5EF4-FFF2-40B4-BE49-F238E27FC236}">
                <a16:creationId xmlns:a16="http://schemas.microsoft.com/office/drawing/2014/main" xmlns="" id="{D2592E99-FEB6-436D-9033-9D326623B7B2}"/>
              </a:ext>
            </a:extLst>
          </p:cNvPr>
          <p:cNvSpPr>
            <a:spLocks noChangeShapeType="1"/>
          </p:cNvSpPr>
          <p:nvPr/>
        </p:nvSpPr>
        <p:spPr bwMode="auto">
          <a:xfrm>
            <a:off x="8646060" y="3672689"/>
            <a:ext cx="0" cy="16764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ru-RU"/>
          </a:p>
        </p:txBody>
      </p:sp>
      <p:sp>
        <p:nvSpPr>
          <p:cNvPr id="92166" name="Line 6">
            <a:extLst>
              <a:ext uri="{FF2B5EF4-FFF2-40B4-BE49-F238E27FC236}">
                <a16:creationId xmlns:a16="http://schemas.microsoft.com/office/drawing/2014/main" xmlns="" id="{2743A9CC-005C-46BF-BD54-EB1F01D6A6D3}"/>
              </a:ext>
            </a:extLst>
          </p:cNvPr>
          <p:cNvSpPr>
            <a:spLocks noChangeShapeType="1"/>
          </p:cNvSpPr>
          <p:nvPr/>
        </p:nvSpPr>
        <p:spPr bwMode="auto">
          <a:xfrm flipV="1">
            <a:off x="8646060" y="1767689"/>
            <a:ext cx="1600200" cy="35814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ru-RU"/>
          </a:p>
        </p:txBody>
      </p:sp>
      <p:sp>
        <p:nvSpPr>
          <p:cNvPr id="92168" name="Line 8">
            <a:extLst>
              <a:ext uri="{FF2B5EF4-FFF2-40B4-BE49-F238E27FC236}">
                <a16:creationId xmlns:a16="http://schemas.microsoft.com/office/drawing/2014/main" xmlns="" id="{F9DFE850-CD8E-4C52-8670-7C0828D85579}"/>
              </a:ext>
            </a:extLst>
          </p:cNvPr>
          <p:cNvSpPr>
            <a:spLocks noChangeShapeType="1"/>
          </p:cNvSpPr>
          <p:nvPr/>
        </p:nvSpPr>
        <p:spPr bwMode="auto">
          <a:xfrm>
            <a:off x="8646060" y="3672689"/>
            <a:ext cx="16002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ru-RU"/>
          </a:p>
        </p:txBody>
      </p:sp>
      <p:sp>
        <p:nvSpPr>
          <p:cNvPr id="92169" name="Line 9">
            <a:extLst>
              <a:ext uri="{FF2B5EF4-FFF2-40B4-BE49-F238E27FC236}">
                <a16:creationId xmlns:a16="http://schemas.microsoft.com/office/drawing/2014/main" xmlns="" id="{B7606D6C-72E2-496A-80E4-BFBEFDDC3B02}"/>
              </a:ext>
            </a:extLst>
          </p:cNvPr>
          <p:cNvSpPr>
            <a:spLocks noChangeShapeType="1"/>
          </p:cNvSpPr>
          <p:nvPr/>
        </p:nvSpPr>
        <p:spPr bwMode="auto">
          <a:xfrm>
            <a:off x="10170060" y="1843889"/>
            <a:ext cx="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ru-RU"/>
          </a:p>
        </p:txBody>
      </p:sp>
      <p:sp>
        <p:nvSpPr>
          <p:cNvPr id="92170" name="Line 10">
            <a:extLst>
              <a:ext uri="{FF2B5EF4-FFF2-40B4-BE49-F238E27FC236}">
                <a16:creationId xmlns:a16="http://schemas.microsoft.com/office/drawing/2014/main" xmlns="" id="{B202E86E-3509-486F-8A9D-60C7E5D16727}"/>
              </a:ext>
            </a:extLst>
          </p:cNvPr>
          <p:cNvSpPr>
            <a:spLocks noChangeShapeType="1"/>
          </p:cNvSpPr>
          <p:nvPr/>
        </p:nvSpPr>
        <p:spPr bwMode="auto">
          <a:xfrm>
            <a:off x="10246260" y="1767689"/>
            <a:ext cx="0" cy="19050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ru-RU"/>
          </a:p>
        </p:txBody>
      </p:sp>
      <p:sp>
        <p:nvSpPr>
          <p:cNvPr id="92171" name="Text Box 11">
            <a:extLst>
              <a:ext uri="{FF2B5EF4-FFF2-40B4-BE49-F238E27FC236}">
                <a16:creationId xmlns:a16="http://schemas.microsoft.com/office/drawing/2014/main" xmlns="" id="{121CAEBC-82C3-4398-BF6F-1C663DECB570}"/>
              </a:ext>
            </a:extLst>
          </p:cNvPr>
          <p:cNvSpPr txBox="1">
            <a:spLocks noChangeArrowheads="1"/>
          </p:cNvSpPr>
          <p:nvPr/>
        </p:nvSpPr>
        <p:spPr bwMode="auto">
          <a:xfrm>
            <a:off x="9408060" y="3748889"/>
            <a:ext cx="304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ru-RU" altLang="ru-RU" sz="2400"/>
              <a:t>С</a:t>
            </a:r>
          </a:p>
        </p:txBody>
      </p:sp>
      <p:sp>
        <p:nvSpPr>
          <p:cNvPr id="92174" name="Text Box 14">
            <a:extLst>
              <a:ext uri="{FF2B5EF4-FFF2-40B4-BE49-F238E27FC236}">
                <a16:creationId xmlns:a16="http://schemas.microsoft.com/office/drawing/2014/main" xmlns="" id="{9DD59E37-11F3-49E5-9754-BA9D5097123C}"/>
              </a:ext>
            </a:extLst>
          </p:cNvPr>
          <p:cNvSpPr txBox="1">
            <a:spLocks noChangeArrowheads="1"/>
          </p:cNvSpPr>
          <p:nvPr/>
        </p:nvSpPr>
        <p:spPr bwMode="auto">
          <a:xfrm>
            <a:off x="10170060" y="1691489"/>
            <a:ext cx="5334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ru-RU" altLang="ru-RU" sz="2400"/>
              <a:t>В</a:t>
            </a:r>
          </a:p>
        </p:txBody>
      </p:sp>
      <p:sp>
        <p:nvSpPr>
          <p:cNvPr id="92175" name="Text Box 15">
            <a:extLst>
              <a:ext uri="{FF2B5EF4-FFF2-40B4-BE49-F238E27FC236}">
                <a16:creationId xmlns:a16="http://schemas.microsoft.com/office/drawing/2014/main" xmlns="" id="{EC91D74E-6083-428B-8B2D-AAB770E39DD2}"/>
              </a:ext>
            </a:extLst>
          </p:cNvPr>
          <p:cNvSpPr txBox="1">
            <a:spLocks noChangeArrowheads="1"/>
          </p:cNvSpPr>
          <p:nvPr/>
        </p:nvSpPr>
        <p:spPr bwMode="auto">
          <a:xfrm>
            <a:off x="10246260" y="3291689"/>
            <a:ext cx="4572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ru-RU" altLang="ru-RU" sz="2400"/>
              <a:t>А</a:t>
            </a:r>
          </a:p>
        </p:txBody>
      </p:sp>
      <p:sp>
        <p:nvSpPr>
          <p:cNvPr id="92176" name="Text Box 16">
            <a:extLst>
              <a:ext uri="{FF2B5EF4-FFF2-40B4-BE49-F238E27FC236}">
                <a16:creationId xmlns:a16="http://schemas.microsoft.com/office/drawing/2014/main" xmlns="" id="{DD94581F-707C-459F-89CC-BC45F96F853F}"/>
              </a:ext>
            </a:extLst>
          </p:cNvPr>
          <p:cNvSpPr txBox="1">
            <a:spLocks noChangeArrowheads="1"/>
          </p:cNvSpPr>
          <p:nvPr/>
        </p:nvSpPr>
        <p:spPr bwMode="auto">
          <a:xfrm>
            <a:off x="8112660" y="3367889"/>
            <a:ext cx="5334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ru-RU" sz="2400"/>
              <a:t>D</a:t>
            </a:r>
            <a:endParaRPr lang="ru-RU" altLang="ru-RU" sz="2400"/>
          </a:p>
        </p:txBody>
      </p:sp>
      <p:sp>
        <p:nvSpPr>
          <p:cNvPr id="92177" name="Text Box 17">
            <a:extLst>
              <a:ext uri="{FF2B5EF4-FFF2-40B4-BE49-F238E27FC236}">
                <a16:creationId xmlns:a16="http://schemas.microsoft.com/office/drawing/2014/main" xmlns="" id="{22A99D7D-FCA1-42C2-B5DB-17E013D3956B}"/>
              </a:ext>
            </a:extLst>
          </p:cNvPr>
          <p:cNvSpPr txBox="1">
            <a:spLocks noChangeArrowheads="1"/>
          </p:cNvSpPr>
          <p:nvPr/>
        </p:nvSpPr>
        <p:spPr bwMode="auto">
          <a:xfrm>
            <a:off x="8188860" y="5120489"/>
            <a:ext cx="4572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ru-RU" altLang="ru-RU" sz="2400"/>
              <a:t>Е</a:t>
            </a:r>
          </a:p>
        </p:txBody>
      </p:sp>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4" name="Rectangle 4">
            <a:extLst>
              <a:ext uri="{FF2B5EF4-FFF2-40B4-BE49-F238E27FC236}">
                <a16:creationId xmlns:a16="http://schemas.microsoft.com/office/drawing/2014/main" xmlns="" id="{1EF846A8-A678-4A9A-87FF-9504B061536A}"/>
              </a:ext>
            </a:extLst>
          </p:cNvPr>
          <p:cNvSpPr>
            <a:spLocks noGrp="1" noChangeArrowheads="1"/>
          </p:cNvSpPr>
          <p:nvPr>
            <p:ph type="title"/>
          </p:nvPr>
        </p:nvSpPr>
        <p:spPr>
          <a:xfrm>
            <a:off x="3432175" y="277813"/>
            <a:ext cx="7056438" cy="990600"/>
          </a:xfrm>
        </p:spPr>
        <p:txBody>
          <a:bodyPr>
            <a:normAutofit/>
          </a:bodyPr>
          <a:lstStyle/>
          <a:p>
            <a:r>
              <a:rPr lang="ru-RU" altLang="ru-RU" sz="3600" b="1" dirty="0"/>
              <a:t>Вавилонская задача о шесте</a:t>
            </a:r>
          </a:p>
        </p:txBody>
      </p:sp>
      <p:sp>
        <p:nvSpPr>
          <p:cNvPr id="25605" name="Rectangle 5">
            <a:extLst>
              <a:ext uri="{FF2B5EF4-FFF2-40B4-BE49-F238E27FC236}">
                <a16:creationId xmlns:a16="http://schemas.microsoft.com/office/drawing/2014/main" xmlns="" id="{4993D2D5-051B-4627-852F-3303988154A5}"/>
              </a:ext>
            </a:extLst>
          </p:cNvPr>
          <p:cNvSpPr>
            <a:spLocks noGrp="1" noChangeArrowheads="1"/>
          </p:cNvSpPr>
          <p:nvPr>
            <p:ph type="body" sz="half" idx="1"/>
          </p:nvPr>
        </p:nvSpPr>
        <p:spPr>
          <a:xfrm>
            <a:off x="1079500" y="1758462"/>
            <a:ext cx="5384800" cy="4530725"/>
          </a:xfrm>
        </p:spPr>
        <p:txBody>
          <a:bodyPr>
            <a:normAutofit/>
          </a:bodyPr>
          <a:lstStyle/>
          <a:p>
            <a:pPr marL="0" indent="0">
              <a:lnSpc>
                <a:spcPct val="90000"/>
              </a:lnSpc>
              <a:buNone/>
            </a:pPr>
            <a:endParaRPr lang="ru-RU" altLang="ru-RU" dirty="0"/>
          </a:p>
        </p:txBody>
      </p:sp>
      <p:sp>
        <p:nvSpPr>
          <p:cNvPr id="25606" name="Rectangle 6">
            <a:extLst>
              <a:ext uri="{FF2B5EF4-FFF2-40B4-BE49-F238E27FC236}">
                <a16:creationId xmlns:a16="http://schemas.microsoft.com/office/drawing/2014/main" xmlns="" id="{E7785EC6-301C-4B8A-BD63-CE158396E5E7}"/>
              </a:ext>
            </a:extLst>
          </p:cNvPr>
          <p:cNvSpPr>
            <a:spLocks noGrp="1" noChangeArrowheads="1"/>
          </p:cNvSpPr>
          <p:nvPr>
            <p:ph sz="half" idx="2"/>
          </p:nvPr>
        </p:nvSpPr>
        <p:spPr>
          <a:xfrm>
            <a:off x="3432175" y="1163637"/>
            <a:ext cx="8308487" cy="4530725"/>
          </a:xfrm>
        </p:spPr>
        <p:txBody>
          <a:bodyPr>
            <a:normAutofit/>
          </a:bodyPr>
          <a:lstStyle/>
          <a:p>
            <a:pPr marL="0" indent="0">
              <a:lnSpc>
                <a:spcPct val="90000"/>
              </a:lnSpc>
              <a:buNone/>
            </a:pPr>
            <a:r>
              <a:rPr lang="ru-RU" altLang="ru-RU" sz="2400" b="1" dirty="0"/>
              <a:t>     Найти длину шеста, сначала вертикально прислоненного к стене, затем смещенного так, что его вертикальный конец опустился на три локтя, причем нижний конец отступил от стены на 9 локтей.</a:t>
            </a:r>
          </a:p>
        </p:txBody>
      </p:sp>
      <p:pic>
        <p:nvPicPr>
          <p:cNvPr id="25610" name="Picture 10" descr="сканирование0010">
            <a:extLst>
              <a:ext uri="{FF2B5EF4-FFF2-40B4-BE49-F238E27FC236}">
                <a16:creationId xmlns:a16="http://schemas.microsoft.com/office/drawing/2014/main" xmlns="" id="{3B57AD44-4D20-46F7-AF7F-2F89587CFAD9}"/>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443405" y="277813"/>
            <a:ext cx="1584325" cy="1225550"/>
          </a:xfrm>
          <a:prstGeom prst="rect">
            <a:avLst/>
          </a:prstGeom>
          <a:noFill/>
          <a:extLst>
            <a:ext uri="{909E8E84-426E-40DD-AFC4-6F175D3DCCD1}">
              <a14:hiddenFill xmlns:a14="http://schemas.microsoft.com/office/drawing/2010/main">
                <a:solidFill>
                  <a:srgbClr val="FFFFFF"/>
                </a:solidFill>
              </a14:hiddenFill>
            </a:ext>
          </a:extLst>
        </p:spPr>
      </p:pic>
      <p:pic>
        <p:nvPicPr>
          <p:cNvPr id="25611" name="Picture 11">
            <a:extLst>
              <a:ext uri="{FF2B5EF4-FFF2-40B4-BE49-F238E27FC236}">
                <a16:creationId xmlns:a16="http://schemas.microsoft.com/office/drawing/2014/main" xmlns="" id="{1D0B7358-29EE-48E6-8CCF-5FF70EC8E21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475823" y="2651448"/>
            <a:ext cx="3081215" cy="3242515"/>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2">
            <a:extLst>
              <a:ext uri="{FF2B5EF4-FFF2-40B4-BE49-F238E27FC236}">
                <a16:creationId xmlns:a16="http://schemas.microsoft.com/office/drawing/2014/main" xmlns="" id="{F2680408-21DC-498D-B1FB-5FADA9201487}"/>
              </a:ext>
            </a:extLst>
          </p:cNvPr>
          <p:cNvSpPr>
            <a:spLocks noGrp="1" noChangeArrowheads="1"/>
          </p:cNvSpPr>
          <p:nvPr>
            <p:ph type="title"/>
          </p:nvPr>
        </p:nvSpPr>
        <p:spPr>
          <a:xfrm>
            <a:off x="1371600" y="685800"/>
            <a:ext cx="9601200" cy="676275"/>
          </a:xfrm>
        </p:spPr>
        <p:txBody>
          <a:bodyPr/>
          <a:lstStyle/>
          <a:p>
            <a:r>
              <a:rPr lang="ru-RU" altLang="ru-RU" sz="4000" dirty="0"/>
              <a:t>Решение вавилонской задачи о шесте</a:t>
            </a:r>
          </a:p>
        </p:txBody>
      </p:sp>
      <p:pic>
        <p:nvPicPr>
          <p:cNvPr id="73733" name="Picture 5">
            <a:extLst>
              <a:ext uri="{FF2B5EF4-FFF2-40B4-BE49-F238E27FC236}">
                <a16:creationId xmlns:a16="http://schemas.microsoft.com/office/drawing/2014/main" xmlns="" id="{A0F51EB0-F53C-435D-AD10-1B834BE9D97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996113" y="1989138"/>
            <a:ext cx="2893690" cy="3670007"/>
          </a:xfrm>
          <a:prstGeom prst="rect">
            <a:avLst/>
          </a:prstGeom>
          <a:noFill/>
          <a:extLst>
            <a:ext uri="{909E8E84-426E-40DD-AFC4-6F175D3DCCD1}">
              <a14:hiddenFill xmlns:a14="http://schemas.microsoft.com/office/drawing/2010/main">
                <a:solidFill>
                  <a:srgbClr val="FFFFFF"/>
                </a:solidFill>
              </a14:hiddenFill>
            </a:ext>
          </a:extLst>
        </p:spPr>
      </p:pic>
      <p:sp>
        <p:nvSpPr>
          <p:cNvPr id="73734" name="Text Box 6">
            <a:extLst>
              <a:ext uri="{FF2B5EF4-FFF2-40B4-BE49-F238E27FC236}">
                <a16:creationId xmlns:a16="http://schemas.microsoft.com/office/drawing/2014/main" xmlns="" id="{EDADE2AF-5E3E-4083-80E7-ABE55DAC9993}"/>
              </a:ext>
            </a:extLst>
          </p:cNvPr>
          <p:cNvSpPr txBox="1">
            <a:spLocks noChangeArrowheads="1"/>
          </p:cNvSpPr>
          <p:nvPr/>
        </p:nvSpPr>
        <p:spPr bwMode="auto">
          <a:xfrm>
            <a:off x="7896226" y="3860801"/>
            <a:ext cx="360363"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ru-RU" altLang="ru-RU"/>
              <a:t>Н</a:t>
            </a:r>
          </a:p>
        </p:txBody>
      </p:sp>
      <p:sp>
        <p:nvSpPr>
          <p:cNvPr id="73735" name="Text Box 7">
            <a:extLst>
              <a:ext uri="{FF2B5EF4-FFF2-40B4-BE49-F238E27FC236}">
                <a16:creationId xmlns:a16="http://schemas.microsoft.com/office/drawing/2014/main" xmlns="" id="{503AD70B-746B-4212-B23A-7DE7CBFE3E2A}"/>
              </a:ext>
            </a:extLst>
          </p:cNvPr>
          <p:cNvSpPr txBox="1">
            <a:spLocks noChangeArrowheads="1"/>
          </p:cNvSpPr>
          <p:nvPr/>
        </p:nvSpPr>
        <p:spPr bwMode="auto">
          <a:xfrm rot="16200000">
            <a:off x="9267826" y="3929063"/>
            <a:ext cx="792162"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ru-RU" altLang="ru-RU" dirty="0"/>
              <a:t>Н-3</a:t>
            </a:r>
          </a:p>
        </p:txBody>
      </p:sp>
      <p:sp>
        <p:nvSpPr>
          <p:cNvPr id="73736" name="Text Box 8">
            <a:extLst>
              <a:ext uri="{FF2B5EF4-FFF2-40B4-BE49-F238E27FC236}">
                <a16:creationId xmlns:a16="http://schemas.microsoft.com/office/drawing/2014/main" xmlns="" id="{3ABA9596-11E4-41C8-8CFC-8145E763B1DD}"/>
              </a:ext>
            </a:extLst>
          </p:cNvPr>
          <p:cNvSpPr txBox="1">
            <a:spLocks noChangeArrowheads="1"/>
          </p:cNvSpPr>
          <p:nvPr/>
        </p:nvSpPr>
        <p:spPr bwMode="auto">
          <a:xfrm>
            <a:off x="8256589" y="5292432"/>
            <a:ext cx="4318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ru-RU" altLang="ru-RU" dirty="0"/>
              <a:t>9</a:t>
            </a:r>
          </a:p>
        </p:txBody>
      </p:sp>
      <p:sp>
        <p:nvSpPr>
          <p:cNvPr id="73737" name="Text Box 9">
            <a:extLst>
              <a:ext uri="{FF2B5EF4-FFF2-40B4-BE49-F238E27FC236}">
                <a16:creationId xmlns:a16="http://schemas.microsoft.com/office/drawing/2014/main" xmlns="" id="{58368624-9DCA-4207-9B3D-FE402C841C19}"/>
              </a:ext>
            </a:extLst>
          </p:cNvPr>
          <p:cNvSpPr txBox="1">
            <a:spLocks noChangeArrowheads="1"/>
          </p:cNvSpPr>
          <p:nvPr/>
        </p:nvSpPr>
        <p:spPr bwMode="auto">
          <a:xfrm>
            <a:off x="9385771" y="5292433"/>
            <a:ext cx="504032"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spcBef>
                <a:spcPct val="50000"/>
              </a:spcBef>
            </a:pPr>
            <a:r>
              <a:rPr lang="ru-RU" altLang="ru-RU" dirty="0">
                <a:solidFill>
                  <a:schemeClr val="tx2"/>
                </a:solidFill>
              </a:rPr>
              <a:t>С</a:t>
            </a:r>
          </a:p>
        </p:txBody>
      </p:sp>
      <p:sp>
        <p:nvSpPr>
          <p:cNvPr id="73738" name="Text Box 10">
            <a:extLst>
              <a:ext uri="{FF2B5EF4-FFF2-40B4-BE49-F238E27FC236}">
                <a16:creationId xmlns:a16="http://schemas.microsoft.com/office/drawing/2014/main" xmlns="" id="{979B85A4-8C73-4531-87A0-AF234C7DF95B}"/>
              </a:ext>
            </a:extLst>
          </p:cNvPr>
          <p:cNvSpPr txBox="1">
            <a:spLocks noChangeArrowheads="1"/>
          </p:cNvSpPr>
          <p:nvPr/>
        </p:nvSpPr>
        <p:spPr bwMode="auto">
          <a:xfrm>
            <a:off x="9336088" y="1916113"/>
            <a:ext cx="360362"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ru-RU" dirty="0">
                <a:solidFill>
                  <a:schemeClr val="tx2"/>
                </a:solidFill>
              </a:rPr>
              <a:t>B</a:t>
            </a:r>
            <a:endParaRPr lang="ru-RU" altLang="ru-RU" dirty="0">
              <a:solidFill>
                <a:schemeClr val="tx2"/>
              </a:solidFill>
            </a:endParaRPr>
          </a:p>
        </p:txBody>
      </p:sp>
      <p:sp>
        <p:nvSpPr>
          <p:cNvPr id="73739" name="Text Box 11">
            <a:extLst>
              <a:ext uri="{FF2B5EF4-FFF2-40B4-BE49-F238E27FC236}">
                <a16:creationId xmlns:a16="http://schemas.microsoft.com/office/drawing/2014/main" xmlns="" id="{DD1DC37F-9544-4150-8711-2B7BF0DC3593}"/>
              </a:ext>
            </a:extLst>
          </p:cNvPr>
          <p:cNvSpPr txBox="1">
            <a:spLocks noChangeArrowheads="1"/>
          </p:cNvSpPr>
          <p:nvPr/>
        </p:nvSpPr>
        <p:spPr bwMode="auto">
          <a:xfrm>
            <a:off x="6961188" y="5292433"/>
            <a:ext cx="360363"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ru-RU" dirty="0">
                <a:solidFill>
                  <a:schemeClr val="tx2"/>
                </a:solidFill>
              </a:rPr>
              <a:t>A</a:t>
            </a:r>
            <a:endParaRPr lang="ru-RU" altLang="ru-RU" dirty="0">
              <a:solidFill>
                <a:schemeClr val="tx2"/>
              </a:solidFill>
            </a:endParaRPr>
          </a:p>
        </p:txBody>
      </p:sp>
      <p:sp>
        <p:nvSpPr>
          <p:cNvPr id="73740" name="Text Box 12">
            <a:extLst>
              <a:ext uri="{FF2B5EF4-FFF2-40B4-BE49-F238E27FC236}">
                <a16:creationId xmlns:a16="http://schemas.microsoft.com/office/drawing/2014/main" xmlns="" id="{9D2D3496-670B-4A49-A26B-7EA45B927609}"/>
              </a:ext>
            </a:extLst>
          </p:cNvPr>
          <p:cNvSpPr txBox="1">
            <a:spLocks noChangeArrowheads="1"/>
          </p:cNvSpPr>
          <p:nvPr/>
        </p:nvSpPr>
        <p:spPr bwMode="auto">
          <a:xfrm>
            <a:off x="1047750" y="1989139"/>
            <a:ext cx="4471989" cy="46628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spcBef>
                <a:spcPct val="50000"/>
              </a:spcBef>
            </a:pPr>
            <a:r>
              <a:rPr lang="ru-RU" altLang="ru-RU" dirty="0"/>
              <a:t>1)Треугольник  А В С -прямоугольный ,  для него справедлива теорема Пифагора. </a:t>
            </a:r>
          </a:p>
          <a:p>
            <a:pPr>
              <a:spcBef>
                <a:spcPct val="50000"/>
              </a:spcBef>
            </a:pPr>
            <a:r>
              <a:rPr lang="ru-RU" altLang="ru-RU" dirty="0"/>
              <a:t>2) Введем обозначения: </a:t>
            </a:r>
          </a:p>
          <a:p>
            <a:pPr>
              <a:spcBef>
                <a:spcPct val="50000"/>
              </a:spcBef>
            </a:pPr>
            <a:r>
              <a:rPr lang="ru-RU" altLang="ru-RU" dirty="0"/>
              <a:t>шест АВ=Н, ВС=(Н-3), АС=9. </a:t>
            </a:r>
          </a:p>
          <a:p>
            <a:pPr>
              <a:spcBef>
                <a:spcPct val="50000"/>
              </a:spcBef>
            </a:pPr>
            <a:r>
              <a:rPr lang="ru-RU" altLang="ru-RU" dirty="0"/>
              <a:t>3) Составим уравнение: </a:t>
            </a:r>
          </a:p>
          <a:p>
            <a:pPr>
              <a:spcBef>
                <a:spcPct val="50000"/>
              </a:spcBef>
            </a:pPr>
            <a:r>
              <a:rPr lang="ru-RU" altLang="ru-RU" dirty="0"/>
              <a:t>9</a:t>
            </a:r>
            <a:r>
              <a:rPr lang="ru-RU" altLang="ru-RU" baseline="30000" dirty="0"/>
              <a:t>2</a:t>
            </a:r>
            <a:r>
              <a:rPr lang="ru-RU" altLang="ru-RU" dirty="0"/>
              <a:t>+(Н-3)</a:t>
            </a:r>
            <a:r>
              <a:rPr lang="ru-RU" altLang="ru-RU" baseline="30000" dirty="0"/>
              <a:t>2</a:t>
            </a:r>
            <a:r>
              <a:rPr lang="ru-RU" altLang="ru-RU" dirty="0"/>
              <a:t> =Н</a:t>
            </a:r>
            <a:r>
              <a:rPr lang="ru-RU" altLang="ru-RU" baseline="30000" dirty="0"/>
              <a:t>2;</a:t>
            </a:r>
          </a:p>
          <a:p>
            <a:pPr>
              <a:spcBef>
                <a:spcPct val="50000"/>
              </a:spcBef>
            </a:pPr>
            <a:r>
              <a:rPr lang="ru-RU" altLang="ru-RU" dirty="0"/>
              <a:t>81+Н</a:t>
            </a:r>
            <a:r>
              <a:rPr lang="ru-RU" altLang="ru-RU" baseline="30000" dirty="0"/>
              <a:t>2</a:t>
            </a:r>
            <a:r>
              <a:rPr lang="ru-RU" altLang="ru-RU" dirty="0"/>
              <a:t>-6Н+9=Н</a:t>
            </a:r>
            <a:r>
              <a:rPr lang="ru-RU" altLang="ru-RU" baseline="30000" dirty="0"/>
              <a:t>2</a:t>
            </a:r>
            <a:r>
              <a:rPr lang="ru-RU" altLang="ru-RU" dirty="0"/>
              <a:t>;</a:t>
            </a:r>
            <a:br>
              <a:rPr lang="ru-RU" altLang="ru-RU" dirty="0"/>
            </a:br>
            <a:r>
              <a:rPr lang="ru-RU" altLang="ru-RU" dirty="0"/>
              <a:t>-6Н=-81-9;</a:t>
            </a:r>
          </a:p>
          <a:p>
            <a:pPr>
              <a:spcBef>
                <a:spcPct val="50000"/>
              </a:spcBef>
            </a:pPr>
            <a:r>
              <a:rPr lang="ru-RU" altLang="ru-RU" dirty="0"/>
              <a:t>Н=-90:(-6);</a:t>
            </a:r>
          </a:p>
          <a:p>
            <a:pPr>
              <a:spcBef>
                <a:spcPct val="50000"/>
              </a:spcBef>
            </a:pPr>
            <a:r>
              <a:rPr lang="ru-RU" altLang="ru-RU" dirty="0"/>
              <a:t>Н=15.</a:t>
            </a:r>
          </a:p>
          <a:p>
            <a:pPr>
              <a:spcBef>
                <a:spcPct val="50000"/>
              </a:spcBef>
            </a:pPr>
            <a:r>
              <a:rPr lang="ru-RU" altLang="ru-RU" dirty="0"/>
              <a:t>Ответ: длина шеста 15 локтей.</a:t>
            </a:r>
          </a:p>
          <a:p>
            <a:pPr>
              <a:spcBef>
                <a:spcPct val="50000"/>
              </a:spcBef>
            </a:pPr>
            <a:endParaRPr lang="ru-RU" altLang="ru-RU" dirty="0"/>
          </a:p>
        </p:txBody>
      </p:sp>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xmlns="" id="{49C9F8DB-AE94-4F75-BD51-30700D2241A5}"/>
              </a:ext>
            </a:extLst>
          </p:cNvPr>
          <p:cNvSpPr>
            <a:spLocks noGrp="1"/>
          </p:cNvSpPr>
          <p:nvPr>
            <p:ph type="title"/>
          </p:nvPr>
        </p:nvSpPr>
        <p:spPr>
          <a:xfrm>
            <a:off x="1371600" y="369277"/>
            <a:ext cx="9601200" cy="1485900"/>
          </a:xfrm>
        </p:spPr>
        <p:txBody>
          <a:bodyPr>
            <a:normAutofit/>
          </a:bodyPr>
          <a:lstStyle/>
          <a:p>
            <a:pPr algn="ctr"/>
            <a:r>
              <a:rPr lang="ru-RU" sz="5400" dirty="0"/>
              <a:t>Введение</a:t>
            </a:r>
          </a:p>
        </p:txBody>
      </p:sp>
      <p:sp>
        <p:nvSpPr>
          <p:cNvPr id="3" name="Объект 2">
            <a:extLst>
              <a:ext uri="{FF2B5EF4-FFF2-40B4-BE49-F238E27FC236}">
                <a16:creationId xmlns:a16="http://schemas.microsoft.com/office/drawing/2014/main" xmlns="" id="{49A6FB37-523C-42B6-A33F-21F8400110A2}"/>
              </a:ext>
            </a:extLst>
          </p:cNvPr>
          <p:cNvSpPr>
            <a:spLocks noGrp="1"/>
          </p:cNvSpPr>
          <p:nvPr>
            <p:ph idx="1"/>
          </p:nvPr>
        </p:nvSpPr>
        <p:spPr>
          <a:xfrm>
            <a:off x="1219200" y="1397977"/>
            <a:ext cx="10184423" cy="4484077"/>
          </a:xfrm>
        </p:spPr>
        <p:txBody>
          <a:bodyPr/>
          <a:lstStyle/>
          <a:p>
            <a:pPr>
              <a:buFont typeface="Arial" panose="020B0604020202020204" pitchFamily="34" charset="0"/>
              <a:buChar char="•"/>
            </a:pPr>
            <a:r>
              <a:rPr lang="ru-RU" sz="2800" dirty="0"/>
              <a:t>Я уже достаточно давно занимаюсь геометрией и привык ко многим терминам , которые использую для решения задач. Я подумал , - “А ведь когда-то эти термины стали новинкой для человечества.”  Мне стало интересно , кто и когда придумал  названия этим фигурам изучал их  свойства , формулировал теоремы, которые теперь известны практически всем ученикам. </a:t>
            </a:r>
          </a:p>
          <a:p>
            <a:endParaRPr lang="ru-RU" dirty="0"/>
          </a:p>
        </p:txBody>
      </p:sp>
    </p:spTree>
    <p:extLst>
      <p:ext uri="{BB962C8B-B14F-4D97-AF65-F5344CB8AC3E}">
        <p14:creationId xmlns:p14="http://schemas.microsoft.com/office/powerpoint/2010/main" val="978756719"/>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a:extLst>
              <a:ext uri="{FF2B5EF4-FFF2-40B4-BE49-F238E27FC236}">
                <a16:creationId xmlns:a16="http://schemas.microsoft.com/office/drawing/2014/main" xmlns="" id="{22C95BF5-0335-4D15-A532-9263F449EA9B}"/>
              </a:ext>
            </a:extLst>
          </p:cNvPr>
          <p:cNvSpPr/>
          <p:nvPr/>
        </p:nvSpPr>
        <p:spPr>
          <a:xfrm>
            <a:off x="870437" y="1444491"/>
            <a:ext cx="7860323" cy="427306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4" name="Прямоугольник 3">
            <a:extLst>
              <a:ext uri="{FF2B5EF4-FFF2-40B4-BE49-F238E27FC236}">
                <a16:creationId xmlns:a16="http://schemas.microsoft.com/office/drawing/2014/main" xmlns="" id="{664E4CD3-AF5D-4F15-8F38-A2A90B2CBFA4}"/>
              </a:ext>
            </a:extLst>
          </p:cNvPr>
          <p:cNvSpPr/>
          <p:nvPr/>
        </p:nvSpPr>
        <p:spPr>
          <a:xfrm>
            <a:off x="1371600" y="502481"/>
            <a:ext cx="3376246" cy="399501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3200" dirty="0">
              <a:solidFill>
                <a:schemeClr val="tx1"/>
              </a:solidFill>
            </a:endParaRPr>
          </a:p>
          <a:p>
            <a:pPr algn="ctr"/>
            <a:r>
              <a:rPr lang="ru-RU" sz="3200" dirty="0">
                <a:solidFill>
                  <a:schemeClr val="tx1"/>
                </a:solidFill>
              </a:rPr>
              <a:t>Разделить прямой угол на три равные части.</a:t>
            </a:r>
          </a:p>
        </p:txBody>
      </p:sp>
      <p:sp>
        <p:nvSpPr>
          <p:cNvPr id="5" name="Заголовок 4">
            <a:extLst>
              <a:ext uri="{FF2B5EF4-FFF2-40B4-BE49-F238E27FC236}">
                <a16:creationId xmlns:a16="http://schemas.microsoft.com/office/drawing/2014/main" xmlns="" id="{D1112BBE-6F2F-46B3-8ABE-B94204438303}"/>
              </a:ext>
            </a:extLst>
          </p:cNvPr>
          <p:cNvSpPr>
            <a:spLocks noGrp="1"/>
          </p:cNvSpPr>
          <p:nvPr>
            <p:ph type="title"/>
          </p:nvPr>
        </p:nvSpPr>
        <p:spPr>
          <a:xfrm>
            <a:off x="2049624" y="502481"/>
            <a:ext cx="9881118" cy="209550"/>
          </a:xfrm>
        </p:spPr>
        <p:txBody>
          <a:bodyPr>
            <a:normAutofit fontScale="90000"/>
          </a:bodyPr>
          <a:lstStyle/>
          <a:p>
            <a:r>
              <a:rPr lang="ru-RU" dirty="0"/>
              <a:t>Вавилонская задача о прямом угле</a:t>
            </a:r>
          </a:p>
        </p:txBody>
      </p:sp>
      <p:pic>
        <p:nvPicPr>
          <p:cNvPr id="1028" name="Picture 4" descr="Image result for Ð´ÑÐµÐ²Ð½Ð¸Ð¹ Ð²Ð°Ð²Ð¸Ð»Ð¾Ð½">
            <a:extLst>
              <a:ext uri="{FF2B5EF4-FFF2-40B4-BE49-F238E27FC236}">
                <a16:creationId xmlns:a16="http://schemas.microsoft.com/office/drawing/2014/main" xmlns="" id="{4CC45784-F9B2-45E7-80FE-3C3DC1BD4DC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715351" y="2641473"/>
            <a:ext cx="4569862" cy="3325453"/>
          </a:xfrm>
          <a:prstGeom prst="rect">
            <a:avLst/>
          </a:prstGeom>
          <a:ln w="88900" cap="sq" cmpd="thickThin">
            <a:solidFill>
              <a:srgbClr val="000000"/>
            </a:solidFill>
            <a:prstDash val="solid"/>
            <a:miter lim="800000"/>
          </a:ln>
          <a:effectLst>
            <a:innerShdw blurRad="76200">
              <a:srgbClr val="000000"/>
            </a:inn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48132274"/>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xmlns="" id="{6D4F6D0B-C462-47AB-B425-05FD6C85D757}"/>
              </a:ext>
            </a:extLst>
          </p:cNvPr>
          <p:cNvSpPr>
            <a:spLocks noGrp="1"/>
          </p:cNvSpPr>
          <p:nvPr>
            <p:ph type="title"/>
          </p:nvPr>
        </p:nvSpPr>
        <p:spPr/>
        <p:txBody>
          <a:bodyPr/>
          <a:lstStyle/>
          <a:p>
            <a:r>
              <a:rPr lang="ru-RU" dirty="0"/>
              <a:t>Решение задачи о прямом угле</a:t>
            </a:r>
          </a:p>
        </p:txBody>
      </p:sp>
      <p:sp>
        <p:nvSpPr>
          <p:cNvPr id="4" name="Прямоугольник 3">
            <a:extLst>
              <a:ext uri="{FF2B5EF4-FFF2-40B4-BE49-F238E27FC236}">
                <a16:creationId xmlns:a16="http://schemas.microsoft.com/office/drawing/2014/main" xmlns="" id="{C7FBEF81-E800-4989-9871-29EA51BB7D2D}"/>
              </a:ext>
            </a:extLst>
          </p:cNvPr>
          <p:cNvSpPr/>
          <p:nvPr/>
        </p:nvSpPr>
        <p:spPr>
          <a:xfrm>
            <a:off x="820615" y="1301262"/>
            <a:ext cx="9791700" cy="442252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ru-RU" sz="2000" dirty="0">
                <a:solidFill>
                  <a:schemeClr val="tx1"/>
                </a:solidFill>
              </a:rPr>
              <a:t>Древние вавилоняне делали так: </a:t>
            </a:r>
          </a:p>
          <a:p>
            <a:endParaRPr lang="ru-RU" sz="2000" dirty="0">
              <a:solidFill>
                <a:schemeClr val="tx1"/>
              </a:solidFill>
            </a:endParaRPr>
          </a:p>
          <a:p>
            <a:r>
              <a:rPr lang="ru-RU" sz="2000" dirty="0">
                <a:solidFill>
                  <a:schemeClr val="tx1"/>
                </a:solidFill>
              </a:rPr>
              <a:t>1) на отрезке В</a:t>
            </a:r>
            <a:r>
              <a:rPr lang="en-US" sz="2000" dirty="0">
                <a:solidFill>
                  <a:schemeClr val="tx1"/>
                </a:solidFill>
              </a:rPr>
              <a:t>D</a:t>
            </a:r>
            <a:r>
              <a:rPr lang="ru-RU" sz="2000" dirty="0">
                <a:solidFill>
                  <a:schemeClr val="tx1"/>
                </a:solidFill>
              </a:rPr>
              <a:t> стороны АВ строили равносторонний треугольник</a:t>
            </a:r>
            <a:r>
              <a:rPr lang="en-US" sz="2000" dirty="0">
                <a:solidFill>
                  <a:schemeClr val="tx1"/>
                </a:solidFill>
              </a:rPr>
              <a:t> </a:t>
            </a:r>
            <a:r>
              <a:rPr lang="ru-RU" sz="2000" dirty="0">
                <a:solidFill>
                  <a:schemeClr val="tx1"/>
                </a:solidFill>
              </a:rPr>
              <a:t>В</a:t>
            </a:r>
            <a:r>
              <a:rPr lang="en-US" sz="2000" dirty="0">
                <a:solidFill>
                  <a:schemeClr val="tx1"/>
                </a:solidFill>
              </a:rPr>
              <a:t>DE.</a:t>
            </a:r>
            <a:r>
              <a:rPr lang="ru-RU" sz="2000" dirty="0">
                <a:solidFill>
                  <a:schemeClr val="tx1"/>
                </a:solidFill>
              </a:rPr>
              <a:t> </a:t>
            </a:r>
          </a:p>
          <a:p>
            <a:r>
              <a:rPr lang="ru-RU" sz="2000" dirty="0">
                <a:solidFill>
                  <a:schemeClr val="tx1"/>
                </a:solidFill>
              </a:rPr>
              <a:t>Тогда угол СВЕ будет составлять одну треть данного прямого угла. </a:t>
            </a:r>
          </a:p>
          <a:p>
            <a:endParaRPr lang="ru-RU" sz="2000" dirty="0">
              <a:solidFill>
                <a:schemeClr val="tx1"/>
              </a:solidFill>
            </a:endParaRPr>
          </a:p>
          <a:p>
            <a:r>
              <a:rPr lang="ru-RU" sz="2000" dirty="0">
                <a:solidFill>
                  <a:schemeClr val="tx1"/>
                </a:solidFill>
              </a:rPr>
              <a:t>2)Разделим пополам угол </a:t>
            </a:r>
            <a:r>
              <a:rPr lang="en-US" sz="2000" dirty="0">
                <a:solidFill>
                  <a:schemeClr val="tx1"/>
                </a:solidFill>
              </a:rPr>
              <a:t>DBE </a:t>
            </a:r>
            <a:r>
              <a:rPr lang="ru-RU" sz="2000" dirty="0">
                <a:solidFill>
                  <a:schemeClr val="tx1"/>
                </a:solidFill>
              </a:rPr>
              <a:t> и</a:t>
            </a:r>
            <a:r>
              <a:rPr lang="en-US" sz="2000" dirty="0">
                <a:solidFill>
                  <a:schemeClr val="tx1"/>
                </a:solidFill>
              </a:rPr>
              <a:t> </a:t>
            </a:r>
            <a:r>
              <a:rPr lang="ru-RU" sz="2000" dirty="0">
                <a:solidFill>
                  <a:schemeClr val="tx1"/>
                </a:solidFill>
              </a:rPr>
              <a:t>задача будет решена.</a:t>
            </a:r>
          </a:p>
          <a:p>
            <a:endParaRPr lang="ru-RU" dirty="0">
              <a:solidFill>
                <a:schemeClr val="tx1"/>
              </a:solidFill>
            </a:endParaRPr>
          </a:p>
          <a:p>
            <a:pPr algn="ctr"/>
            <a:r>
              <a:rPr lang="en-US" sz="2400" dirty="0"/>
              <a:t>     </a:t>
            </a:r>
            <a:endParaRPr lang="ru-RU" sz="2400" dirty="0"/>
          </a:p>
        </p:txBody>
      </p:sp>
      <p:cxnSp>
        <p:nvCxnSpPr>
          <p:cNvPr id="8" name="Прямая соединительная линия 7">
            <a:extLst>
              <a:ext uri="{FF2B5EF4-FFF2-40B4-BE49-F238E27FC236}">
                <a16:creationId xmlns:a16="http://schemas.microsoft.com/office/drawing/2014/main" xmlns="" id="{C41994BD-173F-4320-B25F-AAC0B9028A4A}"/>
              </a:ext>
            </a:extLst>
          </p:cNvPr>
          <p:cNvCxnSpPr/>
          <p:nvPr/>
        </p:nvCxnSpPr>
        <p:spPr>
          <a:xfrm>
            <a:off x="6295292" y="4281854"/>
            <a:ext cx="0" cy="1925515"/>
          </a:xfrm>
          <a:prstGeom prst="line">
            <a:avLst/>
          </a:prstGeom>
          <a:ln>
            <a:solidFill>
              <a:srgbClr val="002060"/>
            </a:solidFill>
          </a:ln>
        </p:spPr>
        <p:style>
          <a:lnRef idx="1">
            <a:schemeClr val="accent1"/>
          </a:lnRef>
          <a:fillRef idx="0">
            <a:schemeClr val="accent1"/>
          </a:fillRef>
          <a:effectRef idx="0">
            <a:schemeClr val="accent1"/>
          </a:effectRef>
          <a:fontRef idx="minor">
            <a:schemeClr val="tx1"/>
          </a:fontRef>
        </p:style>
      </p:cxnSp>
      <p:cxnSp>
        <p:nvCxnSpPr>
          <p:cNvPr id="10" name="Прямая соединительная линия 9">
            <a:extLst>
              <a:ext uri="{FF2B5EF4-FFF2-40B4-BE49-F238E27FC236}">
                <a16:creationId xmlns:a16="http://schemas.microsoft.com/office/drawing/2014/main" xmlns="" id="{21E09022-A1D5-4558-AD5F-C76FA7D1B5C9}"/>
              </a:ext>
            </a:extLst>
          </p:cNvPr>
          <p:cNvCxnSpPr>
            <a:cxnSpLocks/>
          </p:cNvCxnSpPr>
          <p:nvPr/>
        </p:nvCxnSpPr>
        <p:spPr>
          <a:xfrm flipV="1">
            <a:off x="6295292" y="6207369"/>
            <a:ext cx="2620108" cy="1"/>
          </a:xfrm>
          <a:prstGeom prst="line">
            <a:avLst/>
          </a:prstGeom>
          <a:ln>
            <a:solidFill>
              <a:srgbClr val="002060"/>
            </a:solidFill>
          </a:ln>
        </p:spPr>
        <p:style>
          <a:lnRef idx="1">
            <a:schemeClr val="accent1"/>
          </a:lnRef>
          <a:fillRef idx="0">
            <a:schemeClr val="accent1"/>
          </a:fillRef>
          <a:effectRef idx="0">
            <a:schemeClr val="accent1"/>
          </a:effectRef>
          <a:fontRef idx="minor">
            <a:schemeClr val="tx1"/>
          </a:fontRef>
        </p:style>
      </p:cxnSp>
      <p:sp>
        <p:nvSpPr>
          <p:cNvPr id="13" name="Равнобедренный треугольник 12">
            <a:extLst>
              <a:ext uri="{FF2B5EF4-FFF2-40B4-BE49-F238E27FC236}">
                <a16:creationId xmlns:a16="http://schemas.microsoft.com/office/drawing/2014/main" xmlns="" id="{DCB1F24F-7392-4204-ABB3-68AA8EDE91DA}"/>
              </a:ext>
            </a:extLst>
          </p:cNvPr>
          <p:cNvSpPr/>
          <p:nvPr/>
        </p:nvSpPr>
        <p:spPr>
          <a:xfrm>
            <a:off x="6295292" y="4739057"/>
            <a:ext cx="1679314" cy="1468311"/>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5" name="Прямоугольник 14">
            <a:extLst>
              <a:ext uri="{FF2B5EF4-FFF2-40B4-BE49-F238E27FC236}">
                <a16:creationId xmlns:a16="http://schemas.microsoft.com/office/drawing/2014/main" xmlns="" id="{446C5A59-5412-4F18-A60F-76971ECE33B9}"/>
              </a:ext>
            </a:extLst>
          </p:cNvPr>
          <p:cNvSpPr/>
          <p:nvPr/>
        </p:nvSpPr>
        <p:spPr>
          <a:xfrm>
            <a:off x="5925999" y="4208586"/>
            <a:ext cx="395638" cy="29014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a:solidFill>
                  <a:schemeClr val="tx1"/>
                </a:solidFill>
              </a:rPr>
              <a:t>С</a:t>
            </a:r>
          </a:p>
        </p:txBody>
      </p:sp>
      <p:sp>
        <p:nvSpPr>
          <p:cNvPr id="16" name="Прямоугольник 15">
            <a:extLst>
              <a:ext uri="{FF2B5EF4-FFF2-40B4-BE49-F238E27FC236}">
                <a16:creationId xmlns:a16="http://schemas.microsoft.com/office/drawing/2014/main" xmlns="" id="{97D18624-FE34-4DA0-82EA-42343727B173}"/>
              </a:ext>
            </a:extLst>
          </p:cNvPr>
          <p:cNvSpPr/>
          <p:nvPr/>
        </p:nvSpPr>
        <p:spPr>
          <a:xfrm>
            <a:off x="5899638" y="6219092"/>
            <a:ext cx="395638" cy="29014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B</a:t>
            </a:r>
            <a:endParaRPr lang="ru-RU" dirty="0">
              <a:solidFill>
                <a:schemeClr val="tx1"/>
              </a:solidFill>
            </a:endParaRPr>
          </a:p>
        </p:txBody>
      </p:sp>
      <p:sp>
        <p:nvSpPr>
          <p:cNvPr id="17" name="Прямоугольник 16">
            <a:extLst>
              <a:ext uri="{FF2B5EF4-FFF2-40B4-BE49-F238E27FC236}">
                <a16:creationId xmlns:a16="http://schemas.microsoft.com/office/drawing/2014/main" xmlns="" id="{CE4AB545-2297-4C07-B0F7-8B45CC2AD6A2}"/>
              </a:ext>
            </a:extLst>
          </p:cNvPr>
          <p:cNvSpPr/>
          <p:nvPr/>
        </p:nvSpPr>
        <p:spPr>
          <a:xfrm>
            <a:off x="7776787" y="6245474"/>
            <a:ext cx="395638" cy="29014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D</a:t>
            </a:r>
            <a:endParaRPr lang="ru-RU" dirty="0">
              <a:solidFill>
                <a:schemeClr val="tx1"/>
              </a:solidFill>
            </a:endParaRPr>
          </a:p>
        </p:txBody>
      </p:sp>
      <p:sp>
        <p:nvSpPr>
          <p:cNvPr id="18" name="Прямоугольник 17">
            <a:extLst>
              <a:ext uri="{FF2B5EF4-FFF2-40B4-BE49-F238E27FC236}">
                <a16:creationId xmlns:a16="http://schemas.microsoft.com/office/drawing/2014/main" xmlns="" id="{77D97DA2-C076-41F7-9A98-C5D0F3C63D29}"/>
              </a:ext>
            </a:extLst>
          </p:cNvPr>
          <p:cNvSpPr/>
          <p:nvPr/>
        </p:nvSpPr>
        <p:spPr>
          <a:xfrm>
            <a:off x="8821615" y="6245469"/>
            <a:ext cx="395638" cy="29014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A</a:t>
            </a:r>
            <a:endParaRPr lang="ru-RU" dirty="0">
              <a:solidFill>
                <a:schemeClr val="tx1"/>
              </a:solidFill>
            </a:endParaRPr>
          </a:p>
        </p:txBody>
      </p:sp>
      <p:sp>
        <p:nvSpPr>
          <p:cNvPr id="19" name="Прямоугольник 18">
            <a:extLst>
              <a:ext uri="{FF2B5EF4-FFF2-40B4-BE49-F238E27FC236}">
                <a16:creationId xmlns:a16="http://schemas.microsoft.com/office/drawing/2014/main" xmlns="" id="{96E87607-6E90-4B43-A624-70E742C22440}"/>
              </a:ext>
            </a:extLst>
          </p:cNvPr>
          <p:cNvSpPr/>
          <p:nvPr/>
        </p:nvSpPr>
        <p:spPr>
          <a:xfrm>
            <a:off x="6893135" y="4437188"/>
            <a:ext cx="395638" cy="29014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E</a:t>
            </a:r>
            <a:endParaRPr lang="ru-RU" dirty="0">
              <a:solidFill>
                <a:schemeClr val="tx1"/>
              </a:solidFill>
            </a:endParaRPr>
          </a:p>
        </p:txBody>
      </p:sp>
      <p:cxnSp>
        <p:nvCxnSpPr>
          <p:cNvPr id="5" name="Прямая соединительная линия 4">
            <a:extLst>
              <a:ext uri="{FF2B5EF4-FFF2-40B4-BE49-F238E27FC236}">
                <a16:creationId xmlns:a16="http://schemas.microsoft.com/office/drawing/2014/main" xmlns="" id="{15999656-A1C3-4352-8E39-7740C0C45FD1}"/>
              </a:ext>
            </a:extLst>
          </p:cNvPr>
          <p:cNvCxnSpPr>
            <a:cxnSpLocks/>
            <a:endCxn id="13" idx="5"/>
          </p:cNvCxnSpPr>
          <p:nvPr/>
        </p:nvCxnSpPr>
        <p:spPr>
          <a:xfrm flipV="1">
            <a:off x="6290467" y="5473213"/>
            <a:ext cx="1264311" cy="706952"/>
          </a:xfrm>
          <a:prstGeom prst="line">
            <a:avLst/>
          </a:prstGeom>
          <a:ln>
            <a:solidFill>
              <a:srgbClr val="0070C0"/>
            </a:solidFill>
          </a:ln>
        </p:spPr>
        <p:style>
          <a:lnRef idx="1">
            <a:schemeClr val="accent1"/>
          </a:lnRef>
          <a:fillRef idx="0">
            <a:schemeClr val="accent1"/>
          </a:fillRef>
          <a:effectRef idx="0">
            <a:schemeClr val="accent1"/>
          </a:effectRef>
          <a:fontRef idx="minor">
            <a:schemeClr val="tx1"/>
          </a:fontRef>
        </p:style>
      </p:cxnSp>
      <p:sp>
        <p:nvSpPr>
          <p:cNvPr id="3" name="Дуга 2">
            <a:extLst>
              <a:ext uri="{FF2B5EF4-FFF2-40B4-BE49-F238E27FC236}">
                <a16:creationId xmlns:a16="http://schemas.microsoft.com/office/drawing/2014/main" xmlns="" id="{4DBEED10-AFB5-4552-A5A3-7DB2015A582F}"/>
              </a:ext>
            </a:extLst>
          </p:cNvPr>
          <p:cNvSpPr/>
          <p:nvPr/>
        </p:nvSpPr>
        <p:spPr>
          <a:xfrm>
            <a:off x="6028680" y="5569100"/>
            <a:ext cx="523571" cy="407377"/>
          </a:xfrm>
          <a:prstGeom prst="arc">
            <a:avLst/>
          </a:prstGeom>
          <a:ln>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ru-RU"/>
          </a:p>
        </p:txBody>
      </p:sp>
      <p:sp>
        <p:nvSpPr>
          <p:cNvPr id="14" name="Дуга 13">
            <a:extLst>
              <a:ext uri="{FF2B5EF4-FFF2-40B4-BE49-F238E27FC236}">
                <a16:creationId xmlns:a16="http://schemas.microsoft.com/office/drawing/2014/main" xmlns="" id="{F8AFEBB8-5C3D-4B8F-A0F4-EEDAD1E1A5AD}"/>
              </a:ext>
            </a:extLst>
          </p:cNvPr>
          <p:cNvSpPr/>
          <p:nvPr/>
        </p:nvSpPr>
        <p:spPr>
          <a:xfrm>
            <a:off x="6332429" y="5684546"/>
            <a:ext cx="523570" cy="303653"/>
          </a:xfrm>
          <a:prstGeom prst="arc">
            <a:avLst/>
          </a:prstGeom>
          <a:ln>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ru-RU"/>
          </a:p>
        </p:txBody>
      </p:sp>
      <p:sp>
        <p:nvSpPr>
          <p:cNvPr id="20" name="Дуга 19">
            <a:extLst>
              <a:ext uri="{FF2B5EF4-FFF2-40B4-BE49-F238E27FC236}">
                <a16:creationId xmlns:a16="http://schemas.microsoft.com/office/drawing/2014/main" xmlns="" id="{5BEE53CA-1ECC-494F-A3E3-52421CABA6CC}"/>
              </a:ext>
            </a:extLst>
          </p:cNvPr>
          <p:cNvSpPr/>
          <p:nvPr/>
        </p:nvSpPr>
        <p:spPr>
          <a:xfrm>
            <a:off x="6442340" y="5943597"/>
            <a:ext cx="523571" cy="407377"/>
          </a:xfrm>
          <a:prstGeom prst="arc">
            <a:avLst/>
          </a:prstGeom>
          <a:ln>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ru-RU"/>
          </a:p>
        </p:txBody>
      </p:sp>
      <p:sp>
        <p:nvSpPr>
          <p:cNvPr id="6" name="Прямоугольник: скругленные верхние углы 5">
            <a:extLst>
              <a:ext uri="{FF2B5EF4-FFF2-40B4-BE49-F238E27FC236}">
                <a16:creationId xmlns:a16="http://schemas.microsoft.com/office/drawing/2014/main" xmlns="" id="{108F2F8C-CABB-46B1-BFE4-2330F7958886}"/>
              </a:ext>
            </a:extLst>
          </p:cNvPr>
          <p:cNvSpPr/>
          <p:nvPr/>
        </p:nvSpPr>
        <p:spPr>
          <a:xfrm>
            <a:off x="7554777" y="5195019"/>
            <a:ext cx="298565" cy="325375"/>
          </a:xfrm>
          <a:prstGeom prst="round2Same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2"/>
                </a:solidFill>
              </a:rPr>
              <a:t>F</a:t>
            </a:r>
            <a:endParaRPr lang="ru-RU" dirty="0">
              <a:solidFill>
                <a:schemeClr val="tx2"/>
              </a:solidFill>
            </a:endParaRPr>
          </a:p>
        </p:txBody>
      </p:sp>
    </p:spTree>
    <p:extLst>
      <p:ext uri="{BB962C8B-B14F-4D97-AF65-F5344CB8AC3E}">
        <p14:creationId xmlns:p14="http://schemas.microsoft.com/office/powerpoint/2010/main" val="2879517355"/>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xmlns="" id="{4197BBC0-2FF3-418E-9B89-28FB86810F25}"/>
              </a:ext>
            </a:extLst>
          </p:cNvPr>
          <p:cNvSpPr>
            <a:spLocks noGrp="1"/>
          </p:cNvSpPr>
          <p:nvPr>
            <p:ph type="title"/>
          </p:nvPr>
        </p:nvSpPr>
        <p:spPr>
          <a:xfrm>
            <a:off x="1351383" y="474306"/>
            <a:ext cx="9601200" cy="973688"/>
          </a:xfrm>
        </p:spPr>
        <p:txBody>
          <a:bodyPr>
            <a:normAutofit fontScale="90000"/>
          </a:bodyPr>
          <a:lstStyle/>
          <a:p>
            <a:pPr algn="ctr"/>
            <a:r>
              <a:rPr lang="ru-RU" sz="5300" b="1" dirty="0"/>
              <a:t>Заключение</a:t>
            </a:r>
            <a:r>
              <a:rPr lang="ru-RU" sz="12800" dirty="0"/>
              <a:t/>
            </a:r>
            <a:br>
              <a:rPr lang="ru-RU" sz="12800" dirty="0"/>
            </a:br>
            <a:r>
              <a:rPr lang="ru-RU" sz="2000" dirty="0"/>
              <a:t> </a:t>
            </a:r>
            <a:r>
              <a:rPr lang="ru-RU" sz="2700" dirty="0"/>
              <a:t>Работая над проектом, я понял, что названия геометрических фигур совсем не странные, а очень даже разумные и понятные. Просто почти все они пришли к нам из греческого или латинского языков. И теперь я знаю почему фигуры названы именно так. Знаю, что названия некоторых геометрических фигур отражают их свойства. При решении геометрических задач на уроках мне приходится применять теоремы, которые были доказаны еще древними греческими учёными, и теперь я знаю многое об этих людях. Так же я понял, что ученики в древней Греции решали задачи, похожие на те, которые решают современные школьники, но это было много веков назад. И, видимо, мы должны уметь решать задачи ещё более сложные, иначе у человечества не будет прогресса.</a:t>
            </a:r>
            <a:r>
              <a:rPr lang="ru-RU" sz="12800" dirty="0"/>
              <a:t/>
            </a:r>
            <a:br>
              <a:rPr lang="ru-RU" sz="12800" dirty="0"/>
            </a:br>
            <a:r>
              <a:rPr lang="ru-RU" sz="3600" dirty="0"/>
              <a:t/>
            </a:r>
            <a:br>
              <a:rPr lang="ru-RU" sz="3600" dirty="0"/>
            </a:br>
            <a:endParaRPr lang="ru-RU" dirty="0"/>
          </a:p>
        </p:txBody>
      </p:sp>
    </p:spTree>
    <p:extLst>
      <p:ext uri="{BB962C8B-B14F-4D97-AF65-F5344CB8AC3E}">
        <p14:creationId xmlns:p14="http://schemas.microsoft.com/office/powerpoint/2010/main" val="2972095131"/>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xmlns="" id="{B6AAF87D-BE62-40FF-B7B0-A2C67CE5BA35}"/>
              </a:ext>
            </a:extLst>
          </p:cNvPr>
          <p:cNvSpPr>
            <a:spLocks noGrp="1"/>
          </p:cNvSpPr>
          <p:nvPr>
            <p:ph type="title"/>
          </p:nvPr>
        </p:nvSpPr>
        <p:spPr>
          <a:xfrm>
            <a:off x="2046515" y="2194560"/>
            <a:ext cx="7532914" cy="4023360"/>
          </a:xfrm>
        </p:spPr>
        <p:txBody>
          <a:bodyPr>
            <a:normAutofit/>
          </a:bodyPr>
          <a:lstStyle/>
          <a:p>
            <a:pPr algn="ctr"/>
            <a:r>
              <a:rPr lang="ru-RU" sz="7200" b="1" dirty="0" smtClean="0">
                <a:solidFill>
                  <a:schemeClr val="accent2">
                    <a:lumMod val="50000"/>
                  </a:schemeClr>
                </a:solidFill>
              </a:rPr>
              <a:t>Спасибо за</a:t>
            </a:r>
            <a:br>
              <a:rPr lang="ru-RU" sz="7200" b="1" dirty="0" smtClean="0">
                <a:solidFill>
                  <a:schemeClr val="accent2">
                    <a:lumMod val="50000"/>
                  </a:schemeClr>
                </a:solidFill>
              </a:rPr>
            </a:br>
            <a:r>
              <a:rPr lang="ru-RU" sz="7200" b="1" dirty="0" smtClean="0">
                <a:solidFill>
                  <a:schemeClr val="accent2">
                    <a:lumMod val="50000"/>
                  </a:schemeClr>
                </a:solidFill>
              </a:rPr>
              <a:t> внимание!</a:t>
            </a:r>
            <a:endParaRPr lang="ru-RU" sz="7200" b="1" dirty="0">
              <a:solidFill>
                <a:schemeClr val="accent2">
                  <a:lumMod val="50000"/>
                </a:schemeClr>
              </a:solidFill>
            </a:endParaRPr>
          </a:p>
        </p:txBody>
      </p:sp>
    </p:spTree>
    <p:extLst>
      <p:ext uri="{BB962C8B-B14F-4D97-AF65-F5344CB8AC3E}">
        <p14:creationId xmlns:p14="http://schemas.microsoft.com/office/powerpoint/2010/main" val="63907866"/>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xmlns="" id="{29620C0C-5968-462A-8EF4-1047CAC74127}"/>
              </a:ext>
            </a:extLst>
          </p:cNvPr>
          <p:cNvSpPr>
            <a:spLocks noGrp="1"/>
          </p:cNvSpPr>
          <p:nvPr>
            <p:ph type="title"/>
          </p:nvPr>
        </p:nvSpPr>
        <p:spPr/>
        <p:txBody>
          <a:bodyPr/>
          <a:lstStyle/>
          <a:p>
            <a:r>
              <a:rPr lang="ru-RU" dirty="0"/>
              <a:t>История происхождения названий геометрических фигур </a:t>
            </a:r>
          </a:p>
        </p:txBody>
      </p:sp>
      <p:sp>
        <p:nvSpPr>
          <p:cNvPr id="3" name="Объект 2">
            <a:extLst>
              <a:ext uri="{FF2B5EF4-FFF2-40B4-BE49-F238E27FC236}">
                <a16:creationId xmlns:a16="http://schemas.microsoft.com/office/drawing/2014/main" xmlns="" id="{605D0E25-C577-45CF-ACC1-9C8FCEE88A2C}"/>
              </a:ext>
            </a:extLst>
          </p:cNvPr>
          <p:cNvSpPr>
            <a:spLocks noGrp="1"/>
          </p:cNvSpPr>
          <p:nvPr>
            <p:ph idx="1"/>
          </p:nvPr>
        </p:nvSpPr>
        <p:spPr>
          <a:xfrm>
            <a:off x="1371600" y="1982996"/>
            <a:ext cx="9789296" cy="3737741"/>
          </a:xfrm>
        </p:spPr>
        <p:txBody>
          <a:bodyPr>
            <a:normAutofit/>
          </a:bodyPr>
          <a:lstStyle/>
          <a:p>
            <a:pPr marL="0" indent="0">
              <a:buNone/>
            </a:pPr>
            <a:r>
              <a:rPr lang="ru-RU" sz="3200" dirty="0"/>
              <a:t>Для начала, я хочу рассказать о том, как произошли названия геометрических фигур. </a:t>
            </a:r>
          </a:p>
          <a:p>
            <a:pPr marL="0" indent="0" algn="ctr">
              <a:buNone/>
            </a:pPr>
            <a:r>
              <a:rPr lang="ru-RU" sz="3200" dirty="0">
                <a:solidFill>
                  <a:schemeClr val="tx1"/>
                </a:solidFill>
              </a:rPr>
              <a:t>  Я расскажу про:</a:t>
            </a:r>
            <a:endParaRPr lang="ru-RU" sz="2800" dirty="0"/>
          </a:p>
          <a:p>
            <a:pPr marL="0" indent="0">
              <a:buNone/>
            </a:pPr>
            <a:r>
              <a:rPr lang="ru-RU" sz="2400" dirty="0"/>
              <a:t>       </a:t>
            </a:r>
            <a:r>
              <a:rPr lang="ru-RU" sz="2400" b="1" dirty="0"/>
              <a:t>Параллелограмм</a:t>
            </a:r>
            <a:r>
              <a:rPr lang="ru-RU" sz="2800" b="1" dirty="0"/>
              <a:t>               </a:t>
            </a:r>
            <a:r>
              <a:rPr lang="ru-RU" sz="2400" b="1" dirty="0"/>
              <a:t>Треугольник                  Трапецию</a:t>
            </a:r>
            <a:endParaRPr lang="ru-RU" sz="2800" b="1" dirty="0"/>
          </a:p>
        </p:txBody>
      </p:sp>
      <p:cxnSp>
        <p:nvCxnSpPr>
          <p:cNvPr id="5" name="Прямая соединительная линия 4">
            <a:extLst>
              <a:ext uri="{FF2B5EF4-FFF2-40B4-BE49-F238E27FC236}">
                <a16:creationId xmlns:a16="http://schemas.microsoft.com/office/drawing/2014/main" xmlns="" id="{5E9E1C37-9939-4B7D-A640-62B4377406DE}"/>
              </a:ext>
            </a:extLst>
          </p:cNvPr>
          <p:cNvCxnSpPr/>
          <p:nvPr/>
        </p:nvCxnSpPr>
        <p:spPr>
          <a:xfrm flipV="1">
            <a:off x="1562832" y="4551359"/>
            <a:ext cx="1099039" cy="1169377"/>
          </a:xfrm>
          <a:prstGeom prst="line">
            <a:avLst/>
          </a:prstGeom>
        </p:spPr>
        <p:style>
          <a:lnRef idx="3">
            <a:schemeClr val="dk1"/>
          </a:lnRef>
          <a:fillRef idx="0">
            <a:schemeClr val="dk1"/>
          </a:fillRef>
          <a:effectRef idx="2">
            <a:schemeClr val="dk1"/>
          </a:effectRef>
          <a:fontRef idx="minor">
            <a:schemeClr val="tx1"/>
          </a:fontRef>
        </p:style>
      </p:cxnSp>
      <p:cxnSp>
        <p:nvCxnSpPr>
          <p:cNvPr id="9" name="Прямая соединительная линия 8">
            <a:extLst>
              <a:ext uri="{FF2B5EF4-FFF2-40B4-BE49-F238E27FC236}">
                <a16:creationId xmlns:a16="http://schemas.microsoft.com/office/drawing/2014/main" xmlns="" id="{EA4B4FF1-1773-4A0B-BC30-1A5921D88B82}"/>
              </a:ext>
            </a:extLst>
          </p:cNvPr>
          <p:cNvCxnSpPr>
            <a:cxnSpLocks/>
          </p:cNvCxnSpPr>
          <p:nvPr/>
        </p:nvCxnSpPr>
        <p:spPr>
          <a:xfrm flipV="1">
            <a:off x="2661871" y="4551360"/>
            <a:ext cx="1802423" cy="1"/>
          </a:xfrm>
          <a:prstGeom prst="line">
            <a:avLst/>
          </a:prstGeom>
          <a:ln/>
        </p:spPr>
        <p:style>
          <a:lnRef idx="3">
            <a:schemeClr val="dk1"/>
          </a:lnRef>
          <a:fillRef idx="0">
            <a:schemeClr val="dk1"/>
          </a:fillRef>
          <a:effectRef idx="2">
            <a:schemeClr val="dk1"/>
          </a:effectRef>
          <a:fontRef idx="minor">
            <a:schemeClr val="tx1"/>
          </a:fontRef>
        </p:style>
      </p:cxnSp>
      <p:cxnSp>
        <p:nvCxnSpPr>
          <p:cNvPr id="10" name="Прямая соединительная линия 9">
            <a:extLst>
              <a:ext uri="{FF2B5EF4-FFF2-40B4-BE49-F238E27FC236}">
                <a16:creationId xmlns:a16="http://schemas.microsoft.com/office/drawing/2014/main" xmlns="" id="{6E959EC4-6812-4856-9B64-F14766FDBA1B}"/>
              </a:ext>
            </a:extLst>
          </p:cNvPr>
          <p:cNvCxnSpPr>
            <a:cxnSpLocks/>
          </p:cNvCxnSpPr>
          <p:nvPr/>
        </p:nvCxnSpPr>
        <p:spPr>
          <a:xfrm flipV="1">
            <a:off x="1564297" y="5720736"/>
            <a:ext cx="1875693" cy="1"/>
          </a:xfrm>
          <a:prstGeom prst="line">
            <a:avLst/>
          </a:prstGeom>
        </p:spPr>
        <p:style>
          <a:lnRef idx="3">
            <a:schemeClr val="dk1"/>
          </a:lnRef>
          <a:fillRef idx="0">
            <a:schemeClr val="dk1"/>
          </a:fillRef>
          <a:effectRef idx="2">
            <a:schemeClr val="dk1"/>
          </a:effectRef>
          <a:fontRef idx="minor">
            <a:schemeClr val="tx1"/>
          </a:fontRef>
        </p:style>
      </p:cxnSp>
      <p:cxnSp>
        <p:nvCxnSpPr>
          <p:cNvPr id="13" name="Прямая соединительная линия 12">
            <a:extLst>
              <a:ext uri="{FF2B5EF4-FFF2-40B4-BE49-F238E27FC236}">
                <a16:creationId xmlns:a16="http://schemas.microsoft.com/office/drawing/2014/main" xmlns="" id="{52B0B48C-E1D4-4D2D-85BB-3CC6F37D1646}"/>
              </a:ext>
            </a:extLst>
          </p:cNvPr>
          <p:cNvCxnSpPr>
            <a:cxnSpLocks/>
          </p:cNvCxnSpPr>
          <p:nvPr/>
        </p:nvCxnSpPr>
        <p:spPr>
          <a:xfrm flipV="1">
            <a:off x="3439990" y="4551359"/>
            <a:ext cx="1024304" cy="1169378"/>
          </a:xfrm>
          <a:prstGeom prst="line">
            <a:avLst/>
          </a:prstGeom>
        </p:spPr>
        <p:style>
          <a:lnRef idx="3">
            <a:schemeClr val="dk1"/>
          </a:lnRef>
          <a:fillRef idx="0">
            <a:schemeClr val="dk1"/>
          </a:fillRef>
          <a:effectRef idx="2">
            <a:schemeClr val="dk1"/>
          </a:effectRef>
          <a:fontRef idx="minor">
            <a:schemeClr val="tx1"/>
          </a:fontRef>
        </p:style>
      </p:cxnSp>
      <p:cxnSp>
        <p:nvCxnSpPr>
          <p:cNvPr id="16" name="Прямая соединительная линия 15">
            <a:extLst>
              <a:ext uri="{FF2B5EF4-FFF2-40B4-BE49-F238E27FC236}">
                <a16:creationId xmlns:a16="http://schemas.microsoft.com/office/drawing/2014/main" xmlns="" id="{ABADB2F1-8596-4CFF-AEAE-CA484FF9492B}"/>
              </a:ext>
            </a:extLst>
          </p:cNvPr>
          <p:cNvCxnSpPr>
            <a:cxnSpLocks/>
          </p:cNvCxnSpPr>
          <p:nvPr/>
        </p:nvCxnSpPr>
        <p:spPr>
          <a:xfrm>
            <a:off x="5196254" y="5855678"/>
            <a:ext cx="1951892" cy="0"/>
          </a:xfrm>
          <a:prstGeom prst="line">
            <a:avLst/>
          </a:prstGeom>
        </p:spPr>
        <p:style>
          <a:lnRef idx="3">
            <a:schemeClr val="dk1"/>
          </a:lnRef>
          <a:fillRef idx="0">
            <a:schemeClr val="dk1"/>
          </a:fillRef>
          <a:effectRef idx="2">
            <a:schemeClr val="dk1"/>
          </a:effectRef>
          <a:fontRef idx="minor">
            <a:schemeClr val="tx1"/>
          </a:fontRef>
        </p:style>
      </p:cxnSp>
      <p:cxnSp>
        <p:nvCxnSpPr>
          <p:cNvPr id="17" name="Прямая соединительная линия 16">
            <a:extLst>
              <a:ext uri="{FF2B5EF4-FFF2-40B4-BE49-F238E27FC236}">
                <a16:creationId xmlns:a16="http://schemas.microsoft.com/office/drawing/2014/main" xmlns="" id="{722E5A5D-BDAA-474D-B549-A618FC98A13F}"/>
              </a:ext>
            </a:extLst>
          </p:cNvPr>
          <p:cNvCxnSpPr>
            <a:cxnSpLocks/>
          </p:cNvCxnSpPr>
          <p:nvPr/>
        </p:nvCxnSpPr>
        <p:spPr>
          <a:xfrm flipH="1" flipV="1">
            <a:off x="6260123" y="4425462"/>
            <a:ext cx="871158" cy="1460989"/>
          </a:xfrm>
          <a:prstGeom prst="line">
            <a:avLst/>
          </a:prstGeom>
        </p:spPr>
        <p:style>
          <a:lnRef idx="3">
            <a:schemeClr val="dk1"/>
          </a:lnRef>
          <a:fillRef idx="0">
            <a:schemeClr val="dk1"/>
          </a:fillRef>
          <a:effectRef idx="2">
            <a:schemeClr val="dk1"/>
          </a:effectRef>
          <a:fontRef idx="minor">
            <a:schemeClr val="tx1"/>
          </a:fontRef>
        </p:style>
      </p:cxnSp>
      <p:cxnSp>
        <p:nvCxnSpPr>
          <p:cNvPr id="18" name="Прямая соединительная линия 17">
            <a:extLst>
              <a:ext uri="{FF2B5EF4-FFF2-40B4-BE49-F238E27FC236}">
                <a16:creationId xmlns:a16="http://schemas.microsoft.com/office/drawing/2014/main" xmlns="" id="{CFADFB2E-49F8-4C81-987D-998D9F0076CF}"/>
              </a:ext>
            </a:extLst>
          </p:cNvPr>
          <p:cNvCxnSpPr>
            <a:cxnSpLocks/>
          </p:cNvCxnSpPr>
          <p:nvPr/>
        </p:nvCxnSpPr>
        <p:spPr>
          <a:xfrm flipV="1">
            <a:off x="5235819" y="4418775"/>
            <a:ext cx="1030429" cy="1436905"/>
          </a:xfrm>
          <a:prstGeom prst="line">
            <a:avLst/>
          </a:prstGeom>
        </p:spPr>
        <p:style>
          <a:lnRef idx="3">
            <a:schemeClr val="dk1"/>
          </a:lnRef>
          <a:fillRef idx="0">
            <a:schemeClr val="dk1"/>
          </a:fillRef>
          <a:effectRef idx="2">
            <a:schemeClr val="dk1"/>
          </a:effectRef>
          <a:fontRef idx="minor">
            <a:schemeClr val="tx1"/>
          </a:fontRef>
        </p:style>
      </p:cxnSp>
      <p:cxnSp>
        <p:nvCxnSpPr>
          <p:cNvPr id="28" name="Прямая соединительная линия 27">
            <a:extLst>
              <a:ext uri="{FF2B5EF4-FFF2-40B4-BE49-F238E27FC236}">
                <a16:creationId xmlns:a16="http://schemas.microsoft.com/office/drawing/2014/main" xmlns="" id="{0E2E4A35-EF6A-4200-95FC-3DAF8B2625EA}"/>
              </a:ext>
            </a:extLst>
          </p:cNvPr>
          <p:cNvCxnSpPr>
            <a:cxnSpLocks/>
          </p:cNvCxnSpPr>
          <p:nvPr/>
        </p:nvCxnSpPr>
        <p:spPr>
          <a:xfrm>
            <a:off x="8364430" y="5777947"/>
            <a:ext cx="2458901" cy="1"/>
          </a:xfrm>
          <a:prstGeom prst="line">
            <a:avLst/>
          </a:prstGeom>
        </p:spPr>
        <p:style>
          <a:lnRef idx="3">
            <a:schemeClr val="dk1"/>
          </a:lnRef>
          <a:fillRef idx="0">
            <a:schemeClr val="dk1"/>
          </a:fillRef>
          <a:effectRef idx="2">
            <a:schemeClr val="dk1"/>
          </a:effectRef>
          <a:fontRef idx="minor">
            <a:schemeClr val="tx1"/>
          </a:fontRef>
        </p:style>
      </p:cxnSp>
      <p:cxnSp>
        <p:nvCxnSpPr>
          <p:cNvPr id="29" name="Прямая соединительная линия 28">
            <a:extLst>
              <a:ext uri="{FF2B5EF4-FFF2-40B4-BE49-F238E27FC236}">
                <a16:creationId xmlns:a16="http://schemas.microsoft.com/office/drawing/2014/main" xmlns="" id="{46BC8C9A-A600-4E0B-9A95-BCBC5664CAD2}"/>
              </a:ext>
            </a:extLst>
          </p:cNvPr>
          <p:cNvCxnSpPr>
            <a:cxnSpLocks/>
          </p:cNvCxnSpPr>
          <p:nvPr/>
        </p:nvCxnSpPr>
        <p:spPr>
          <a:xfrm flipH="1" flipV="1">
            <a:off x="10366131" y="4418775"/>
            <a:ext cx="454269" cy="1359172"/>
          </a:xfrm>
          <a:prstGeom prst="line">
            <a:avLst/>
          </a:prstGeom>
        </p:spPr>
        <p:style>
          <a:lnRef idx="3">
            <a:schemeClr val="dk1"/>
          </a:lnRef>
          <a:fillRef idx="0">
            <a:schemeClr val="dk1"/>
          </a:fillRef>
          <a:effectRef idx="2">
            <a:schemeClr val="dk1"/>
          </a:effectRef>
          <a:fontRef idx="minor">
            <a:schemeClr val="tx1"/>
          </a:fontRef>
        </p:style>
      </p:cxnSp>
      <p:cxnSp>
        <p:nvCxnSpPr>
          <p:cNvPr id="30" name="Прямая соединительная линия 29">
            <a:extLst>
              <a:ext uri="{FF2B5EF4-FFF2-40B4-BE49-F238E27FC236}">
                <a16:creationId xmlns:a16="http://schemas.microsoft.com/office/drawing/2014/main" xmlns="" id="{BD6DF014-28F4-4681-8B30-AA5C6B7C8EFF}"/>
              </a:ext>
            </a:extLst>
          </p:cNvPr>
          <p:cNvCxnSpPr>
            <a:cxnSpLocks/>
          </p:cNvCxnSpPr>
          <p:nvPr/>
        </p:nvCxnSpPr>
        <p:spPr>
          <a:xfrm flipV="1">
            <a:off x="8373919" y="4425462"/>
            <a:ext cx="708535" cy="1352485"/>
          </a:xfrm>
          <a:prstGeom prst="line">
            <a:avLst/>
          </a:prstGeom>
        </p:spPr>
        <p:style>
          <a:lnRef idx="3">
            <a:schemeClr val="dk1"/>
          </a:lnRef>
          <a:fillRef idx="0">
            <a:schemeClr val="dk1"/>
          </a:fillRef>
          <a:effectRef idx="2">
            <a:schemeClr val="dk1"/>
          </a:effectRef>
          <a:fontRef idx="minor">
            <a:schemeClr val="tx1"/>
          </a:fontRef>
        </p:style>
      </p:cxnSp>
      <p:cxnSp>
        <p:nvCxnSpPr>
          <p:cNvPr id="31" name="Прямая соединительная линия 30">
            <a:extLst>
              <a:ext uri="{FF2B5EF4-FFF2-40B4-BE49-F238E27FC236}">
                <a16:creationId xmlns:a16="http://schemas.microsoft.com/office/drawing/2014/main" xmlns="" id="{1B023829-F62B-4428-9B90-36F37DE0978F}"/>
              </a:ext>
            </a:extLst>
          </p:cNvPr>
          <p:cNvCxnSpPr>
            <a:cxnSpLocks/>
          </p:cNvCxnSpPr>
          <p:nvPr/>
        </p:nvCxnSpPr>
        <p:spPr>
          <a:xfrm flipV="1">
            <a:off x="9082454" y="4425462"/>
            <a:ext cx="1283677" cy="1"/>
          </a:xfrm>
          <a:prstGeom prst="line">
            <a:avLst/>
          </a:prstGeom>
        </p:spPr>
        <p:style>
          <a:lnRef idx="3">
            <a:schemeClr val="dk1"/>
          </a:lnRef>
          <a:fillRef idx="0">
            <a:schemeClr val="dk1"/>
          </a:fillRef>
          <a:effectRef idx="2">
            <a:schemeClr val="dk1"/>
          </a:effectRef>
          <a:fontRef idx="minor">
            <a:schemeClr val="tx1"/>
          </a:fontRef>
        </p:style>
      </p:cxnSp>
    </p:spTree>
    <p:extLst>
      <p:ext uri="{BB962C8B-B14F-4D97-AF65-F5344CB8AC3E}">
        <p14:creationId xmlns:p14="http://schemas.microsoft.com/office/powerpoint/2010/main" val="3117039311"/>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xmlns="" id="{B7425758-454B-43E3-8616-6A068B491C0D}"/>
              </a:ext>
            </a:extLst>
          </p:cNvPr>
          <p:cNvSpPr>
            <a:spLocks noGrp="1"/>
          </p:cNvSpPr>
          <p:nvPr>
            <p:ph type="title"/>
          </p:nvPr>
        </p:nvSpPr>
        <p:spPr>
          <a:xfrm>
            <a:off x="1593523" y="-81736"/>
            <a:ext cx="9601196" cy="1303867"/>
          </a:xfrm>
        </p:spPr>
        <p:txBody>
          <a:bodyPr>
            <a:normAutofit fontScale="90000"/>
          </a:bodyPr>
          <a:lstStyle/>
          <a:p>
            <a:r>
              <a:rPr lang="ru-RU" dirty="0"/>
              <a:t/>
            </a:r>
            <a:br>
              <a:rPr lang="ru-RU" dirty="0"/>
            </a:br>
            <a:r>
              <a:rPr lang="ru-RU" sz="4900" dirty="0"/>
              <a:t>                </a:t>
            </a:r>
            <a:r>
              <a:rPr lang="ru-RU" sz="6000" dirty="0"/>
              <a:t> </a:t>
            </a:r>
            <a:r>
              <a:rPr lang="ru-RU" sz="6000" b="1" dirty="0"/>
              <a:t>Параллелограмм </a:t>
            </a:r>
            <a:r>
              <a:rPr lang="ru-RU" sz="5300" b="1" dirty="0"/>
              <a:t/>
            </a:r>
            <a:br>
              <a:rPr lang="ru-RU" sz="5300" b="1" dirty="0"/>
            </a:br>
            <a:endParaRPr lang="ru-RU" dirty="0"/>
          </a:p>
        </p:txBody>
      </p:sp>
      <p:sp>
        <p:nvSpPr>
          <p:cNvPr id="4" name="Прямоугольник 3">
            <a:extLst>
              <a:ext uri="{FF2B5EF4-FFF2-40B4-BE49-F238E27FC236}">
                <a16:creationId xmlns:a16="http://schemas.microsoft.com/office/drawing/2014/main" xmlns="" id="{69A31E53-6FA8-4027-B4D9-F5ABD9737F6C}"/>
              </a:ext>
            </a:extLst>
          </p:cNvPr>
          <p:cNvSpPr/>
          <p:nvPr/>
        </p:nvSpPr>
        <p:spPr>
          <a:xfrm>
            <a:off x="1145320" y="1478077"/>
            <a:ext cx="6398480" cy="4801314"/>
          </a:xfrm>
          <a:prstGeom prst="rect">
            <a:avLst/>
          </a:prstGeom>
        </p:spPr>
        <p:txBody>
          <a:bodyPr wrap="square">
            <a:spAutoFit/>
          </a:bodyPr>
          <a:lstStyle/>
          <a:p>
            <a:r>
              <a:rPr lang="ru-RU" sz="3200" dirty="0"/>
              <a:t>Это слово образовано путем соединения двух греческих слов: “</a:t>
            </a:r>
            <a:r>
              <a:rPr lang="ru-RU" sz="3200" dirty="0" err="1"/>
              <a:t>параллелос</a:t>
            </a:r>
            <a:r>
              <a:rPr lang="ru-RU" sz="3200" dirty="0"/>
              <a:t>” – параллельный и “грамме” – линия, то есть буквально переводится как </a:t>
            </a:r>
            <a:r>
              <a:rPr lang="ru-RU" sz="3200" b="1" dirty="0"/>
              <a:t>“</a:t>
            </a:r>
            <a:r>
              <a:rPr lang="ru-RU" sz="3200" b="1" dirty="0" err="1"/>
              <a:t>параллельнолинейный</a:t>
            </a:r>
            <a:r>
              <a:rPr lang="ru-RU" sz="3200" b="1" dirty="0"/>
              <a:t>”</a:t>
            </a:r>
            <a:r>
              <a:rPr lang="ru-RU" sz="3200" dirty="0"/>
              <a:t>.Термин </a:t>
            </a:r>
            <a:r>
              <a:rPr lang="ru-RU" sz="3200" b="1" dirty="0"/>
              <a:t>"</a:t>
            </a:r>
            <a:r>
              <a:rPr lang="ru-RU" sz="3200" dirty="0"/>
              <a:t>параллелограмм</a:t>
            </a:r>
            <a:r>
              <a:rPr lang="ru-RU" sz="3200" b="1" dirty="0"/>
              <a:t>" </a:t>
            </a:r>
            <a:r>
              <a:rPr lang="ru-RU" sz="3200" dirty="0"/>
              <a:t>греческого происхождения был введен Евклидом. </a:t>
            </a:r>
            <a:r>
              <a:rPr lang="ru-RU" dirty="0"/>
              <a:t/>
            </a:r>
            <a:br>
              <a:rPr lang="ru-RU" dirty="0"/>
            </a:br>
            <a:endParaRPr lang="ru-RU" dirty="0"/>
          </a:p>
        </p:txBody>
      </p:sp>
      <p:pic>
        <p:nvPicPr>
          <p:cNvPr id="2052" name="Picture 4" descr="https://cdn.turkaramamotoru.com/ru/evklid-1591.jpg">
            <a:extLst>
              <a:ext uri="{FF2B5EF4-FFF2-40B4-BE49-F238E27FC236}">
                <a16:creationId xmlns:a16="http://schemas.microsoft.com/office/drawing/2014/main" xmlns="" id="{682E5D74-A440-4118-8AE6-BF6E7139B47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491043" y="1885923"/>
            <a:ext cx="4413739" cy="3674438"/>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rgbClr val="FFFFFF"/>
                </a:solidFill>
              </a14:hiddenFill>
            </a:ext>
          </a:extLst>
        </p:spPr>
      </p:pic>
      <p:sp>
        <p:nvSpPr>
          <p:cNvPr id="5" name="Прямоугольник 4">
            <a:extLst>
              <a:ext uri="{FF2B5EF4-FFF2-40B4-BE49-F238E27FC236}">
                <a16:creationId xmlns:a16="http://schemas.microsoft.com/office/drawing/2014/main" xmlns="" id="{B90E8882-7FE9-4ACA-A736-B359D53FC594}"/>
              </a:ext>
            </a:extLst>
          </p:cNvPr>
          <p:cNvSpPr/>
          <p:nvPr/>
        </p:nvSpPr>
        <p:spPr>
          <a:xfrm>
            <a:off x="8682402" y="1365477"/>
            <a:ext cx="2031023" cy="3771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4000" dirty="0">
                <a:solidFill>
                  <a:schemeClr val="tx1"/>
                </a:solidFill>
              </a:rPr>
              <a:t>Евклид</a:t>
            </a:r>
          </a:p>
        </p:txBody>
      </p:sp>
    </p:spTree>
    <p:extLst>
      <p:ext uri="{BB962C8B-B14F-4D97-AF65-F5344CB8AC3E}">
        <p14:creationId xmlns:p14="http://schemas.microsoft.com/office/powerpoint/2010/main" val="1815605817"/>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xmlns="" id="{6E3E6906-0299-44FB-BB60-23BC0D3D9104}"/>
              </a:ext>
            </a:extLst>
          </p:cNvPr>
          <p:cNvSpPr>
            <a:spLocks noGrp="1"/>
          </p:cNvSpPr>
          <p:nvPr>
            <p:ph type="title"/>
          </p:nvPr>
        </p:nvSpPr>
        <p:spPr>
          <a:xfrm>
            <a:off x="1023562" y="685800"/>
            <a:ext cx="10493524" cy="1485900"/>
          </a:xfrm>
        </p:spPr>
        <p:txBody>
          <a:bodyPr>
            <a:normAutofit/>
          </a:bodyPr>
          <a:lstStyle/>
          <a:p>
            <a:r>
              <a:rPr lang="ru-RU" b="1" dirty="0"/>
              <a:t>Треугольник</a:t>
            </a:r>
            <a:r>
              <a:rPr lang="ru-RU" dirty="0"/>
              <a:t/>
            </a:r>
            <a:br>
              <a:rPr lang="ru-RU" dirty="0"/>
            </a:br>
            <a:endParaRPr lang="ru-RU"/>
          </a:p>
        </p:txBody>
      </p:sp>
      <p:sp>
        <p:nvSpPr>
          <p:cNvPr id="71" name="Rectangle 70">
            <a:extLst>
              <a:ext uri="{FF2B5EF4-FFF2-40B4-BE49-F238E27FC236}">
                <a16:creationId xmlns:a16="http://schemas.microsoft.com/office/drawing/2014/main" xmlns="" id="{B9F89C22-0475-4427-B7C8-0269AD40E3EC}"/>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478095" y="376"/>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 name="Объект 2">
            <a:extLst>
              <a:ext uri="{FF2B5EF4-FFF2-40B4-BE49-F238E27FC236}">
                <a16:creationId xmlns:a16="http://schemas.microsoft.com/office/drawing/2014/main" xmlns="" id="{B08A7A51-A57E-4994-BB8D-A9FB99DEA463}"/>
              </a:ext>
            </a:extLst>
          </p:cNvPr>
          <p:cNvSpPr>
            <a:spLocks noGrp="1"/>
          </p:cNvSpPr>
          <p:nvPr>
            <p:ph idx="1"/>
          </p:nvPr>
        </p:nvSpPr>
        <p:spPr>
          <a:xfrm>
            <a:off x="849681" y="1244009"/>
            <a:ext cx="5704738" cy="5092996"/>
          </a:xfrm>
        </p:spPr>
        <p:txBody>
          <a:bodyPr>
            <a:normAutofit lnSpcReduction="10000"/>
          </a:bodyPr>
          <a:lstStyle/>
          <a:p>
            <a:pPr marL="0" lvl="0" indent="0">
              <a:buNone/>
            </a:pPr>
            <a:endParaRPr lang="ru-RU" sz="1800" dirty="0"/>
          </a:p>
          <a:p>
            <a:pPr marL="0" indent="0">
              <a:buNone/>
            </a:pPr>
            <a:r>
              <a:rPr lang="ru-RU" sz="1800" dirty="0"/>
              <a:t> </a:t>
            </a:r>
          </a:p>
          <a:p>
            <a:pPr marL="0" indent="0">
              <a:buNone/>
            </a:pPr>
            <a:r>
              <a:rPr lang="ru-RU" sz="2600" dirty="0">
                <a:cs typeface="Aharoni" panose="020B0604020202020204" pitchFamily="2" charset="-79"/>
              </a:rPr>
              <a:t>Треугольник– самая простая замкнутая прямолинейная фигура, одна из первых, свойства которых человек узнал еще в глубокой древности, т. к. эта фигура всегда имела широкое применение в практической жизни. </a:t>
            </a:r>
          </a:p>
          <a:p>
            <a:pPr marL="0" indent="0">
              <a:buNone/>
            </a:pPr>
            <a:r>
              <a:rPr lang="ru-RU" sz="2600" dirty="0">
                <a:cs typeface="Aharoni" panose="020B0604020202020204" pitchFamily="2" charset="-79"/>
              </a:rPr>
              <a:t>Изображения треугольников и задачи на треугольники встречаются во многих папирусах Древней Греции и Древнего Египта.</a:t>
            </a:r>
          </a:p>
          <a:p>
            <a:pPr marL="0" indent="0">
              <a:buNone/>
            </a:pPr>
            <a:r>
              <a:rPr lang="ru-RU" sz="1800" dirty="0"/>
              <a:t> </a:t>
            </a:r>
          </a:p>
          <a:p>
            <a:endParaRPr lang="ru-RU" sz="1800" dirty="0"/>
          </a:p>
        </p:txBody>
      </p:sp>
      <p:pic>
        <p:nvPicPr>
          <p:cNvPr id="3074" name="Picture 2" descr="https://userscontent2.emaze.com/images/32af2d25-a677-4247-a2ee-ee88d62f21aa/fe540e0766ebed02cccb9737653b90d1.png">
            <a:extLst>
              <a:ext uri="{FF2B5EF4-FFF2-40B4-BE49-F238E27FC236}">
                <a16:creationId xmlns:a16="http://schemas.microsoft.com/office/drawing/2014/main" xmlns="" id="{50CA54A0-3F64-4A62-872C-993E5C3F7943}"/>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6437460" y="2071372"/>
            <a:ext cx="5384063" cy="3957287"/>
          </a:xfrm>
          <a:prstGeom prst="rect">
            <a:avLst/>
          </a:prstGeom>
          <a:ln w="88900" cap="sq" cmpd="thickThin">
            <a:solidFill>
              <a:srgbClr val="000000"/>
            </a:solidFill>
            <a:prstDash val="solid"/>
            <a:miter lim="800000"/>
          </a:ln>
          <a:effectLst>
            <a:innerShdw blurRad="76200">
              <a:srgbClr val="000000"/>
            </a:inn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85456953"/>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xmlns="" id="{364E5FCB-7CFA-4DDC-96CC-2B389B6FEEEC}"/>
              </a:ext>
            </a:extLst>
          </p:cNvPr>
          <p:cNvSpPr>
            <a:spLocks noGrp="1"/>
          </p:cNvSpPr>
          <p:nvPr>
            <p:ph type="title"/>
          </p:nvPr>
        </p:nvSpPr>
        <p:spPr>
          <a:xfrm>
            <a:off x="6389914" y="685800"/>
            <a:ext cx="5127172" cy="1485900"/>
          </a:xfrm>
        </p:spPr>
        <p:txBody>
          <a:bodyPr>
            <a:normAutofit/>
          </a:bodyPr>
          <a:lstStyle/>
          <a:p>
            <a:r>
              <a:rPr lang="ru-RU" b="1" dirty="0"/>
              <a:t>Трапеция</a:t>
            </a:r>
            <a:r>
              <a:rPr lang="ru-RU" dirty="0"/>
              <a:t/>
            </a:r>
            <a:br>
              <a:rPr lang="ru-RU" dirty="0"/>
            </a:br>
            <a:endParaRPr lang="ru-RU" dirty="0"/>
          </a:p>
        </p:txBody>
      </p:sp>
      <p:sp>
        <p:nvSpPr>
          <p:cNvPr id="4105" name="Rectangle 70">
            <a:extLst>
              <a:ext uri="{FF2B5EF4-FFF2-40B4-BE49-F238E27FC236}">
                <a16:creationId xmlns:a16="http://schemas.microsoft.com/office/drawing/2014/main" xmlns="" id="{A67E2D8A-19BE-48A0-889C-CCAC02348C99}"/>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478095" y="376"/>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pic>
        <p:nvPicPr>
          <p:cNvPr id="4098" name="Picture 2" descr="Image result for Ð½Ð°ÑÐ°Ð»Ð° ÐµÐ²ÐºÐ»Ð¸Ð´Ð°">
            <a:extLst>
              <a:ext uri="{FF2B5EF4-FFF2-40B4-BE49-F238E27FC236}">
                <a16:creationId xmlns:a16="http://schemas.microsoft.com/office/drawing/2014/main" xmlns="" id="{6746F76E-8DB7-41E5-98ED-5F33A783B9E4}"/>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1794635" y="645106"/>
            <a:ext cx="3529109" cy="5247747"/>
          </a:xfrm>
          <a:prstGeom prst="rect">
            <a:avLst/>
          </a:prstGeom>
          <a:noFill/>
          <a:extLst>
            <a:ext uri="{909E8E84-426E-40DD-AFC4-6F175D3DCCD1}">
              <a14:hiddenFill xmlns:a14="http://schemas.microsoft.com/office/drawing/2010/main">
                <a:solidFill>
                  <a:srgbClr val="FFFFFF"/>
                </a:solidFill>
              </a14:hiddenFill>
            </a:ext>
          </a:extLst>
        </p:spPr>
      </p:pic>
      <p:sp>
        <p:nvSpPr>
          <p:cNvPr id="3" name="Объект 2">
            <a:extLst>
              <a:ext uri="{FF2B5EF4-FFF2-40B4-BE49-F238E27FC236}">
                <a16:creationId xmlns:a16="http://schemas.microsoft.com/office/drawing/2014/main" xmlns="" id="{B0C51473-E2E0-40E6-9AA9-848C02EBD905}"/>
              </a:ext>
            </a:extLst>
          </p:cNvPr>
          <p:cNvSpPr>
            <a:spLocks noGrp="1"/>
          </p:cNvSpPr>
          <p:nvPr>
            <p:ph idx="1"/>
          </p:nvPr>
        </p:nvSpPr>
        <p:spPr>
          <a:xfrm>
            <a:off x="6098025" y="1638300"/>
            <a:ext cx="6182579" cy="5113374"/>
          </a:xfrm>
        </p:spPr>
        <p:txBody>
          <a:bodyPr>
            <a:normAutofit/>
          </a:bodyPr>
          <a:lstStyle/>
          <a:p>
            <a:pPr marL="0" indent="0">
              <a:buNone/>
            </a:pPr>
            <a:r>
              <a:rPr lang="ru-RU" sz="2400" b="1" dirty="0"/>
              <a:t>«</a:t>
            </a:r>
            <a:r>
              <a:rPr lang="ru-RU" sz="2400" dirty="0"/>
              <a:t>Трапеция</a:t>
            </a:r>
            <a:r>
              <a:rPr lang="ru-RU" sz="2400" b="1" dirty="0"/>
              <a:t>»</a:t>
            </a:r>
            <a:r>
              <a:rPr lang="ru-RU" sz="2400" dirty="0"/>
              <a:t> - слово греческое, означавшее в древности «столик» (по-гречески «</a:t>
            </a:r>
            <a:r>
              <a:rPr lang="ru-RU" sz="2400" dirty="0" err="1"/>
              <a:t>трапедзион</a:t>
            </a:r>
            <a:r>
              <a:rPr lang="ru-RU" sz="2400" dirty="0"/>
              <a:t>» означает столик, обеденный стол). Геометрическая фигура была названа так по внешнему сходству с маленьким столом. В «Началах» (главный труд Евклида, написанный около 300 г. до н.э. и посвященный систематическому построению трапеции) термин «трапеция» применяется не в современном смысле. “Трапеция” в нашем смысле встречается у древнегреческого математика </a:t>
            </a:r>
            <a:r>
              <a:rPr lang="ru-RU" sz="2400" dirty="0" err="1"/>
              <a:t>Посидония</a:t>
            </a:r>
            <a:r>
              <a:rPr lang="ru-RU" sz="2400" dirty="0"/>
              <a:t>.  </a:t>
            </a:r>
          </a:p>
        </p:txBody>
      </p:sp>
    </p:spTree>
    <p:extLst>
      <p:ext uri="{BB962C8B-B14F-4D97-AF65-F5344CB8AC3E}">
        <p14:creationId xmlns:p14="http://schemas.microsoft.com/office/powerpoint/2010/main" val="3867759737"/>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xmlns="" id="{B1E86CBB-5E50-4E06-BFF2-876F64EFFA30}"/>
              </a:ext>
            </a:extLst>
          </p:cNvPr>
          <p:cNvSpPr>
            <a:spLocks noGrp="1"/>
          </p:cNvSpPr>
          <p:nvPr>
            <p:ph type="title"/>
          </p:nvPr>
        </p:nvSpPr>
        <p:spPr>
          <a:xfrm>
            <a:off x="1617784" y="457200"/>
            <a:ext cx="9882553" cy="949569"/>
          </a:xfrm>
        </p:spPr>
        <p:txBody>
          <a:bodyPr>
            <a:normAutofit/>
          </a:bodyPr>
          <a:lstStyle/>
          <a:p>
            <a:r>
              <a:rPr lang="ru-RU" b="1" dirty="0"/>
              <a:t>Ученые, изучавшие данные фигуры</a:t>
            </a:r>
            <a:endParaRPr lang="ru-RU" dirty="0"/>
          </a:p>
        </p:txBody>
      </p:sp>
      <p:sp>
        <p:nvSpPr>
          <p:cNvPr id="3" name="Объект 2">
            <a:extLst>
              <a:ext uri="{FF2B5EF4-FFF2-40B4-BE49-F238E27FC236}">
                <a16:creationId xmlns:a16="http://schemas.microsoft.com/office/drawing/2014/main" xmlns="" id="{AE895234-BD73-49B9-B298-00C9197872D9}"/>
              </a:ext>
            </a:extLst>
          </p:cNvPr>
          <p:cNvSpPr>
            <a:spLocks noGrp="1"/>
          </p:cNvSpPr>
          <p:nvPr>
            <p:ph idx="1"/>
          </p:nvPr>
        </p:nvSpPr>
        <p:spPr>
          <a:xfrm>
            <a:off x="1014047" y="1336431"/>
            <a:ext cx="9882553" cy="4592515"/>
          </a:xfrm>
        </p:spPr>
        <p:txBody>
          <a:bodyPr/>
          <a:lstStyle/>
          <a:p>
            <a:pPr marL="0" indent="0">
              <a:buNone/>
            </a:pPr>
            <a:r>
              <a:rPr lang="ru-RU" sz="2800" dirty="0"/>
              <a:t>Далее, я расскажу о том,  кто и когда придумал  названия этим фигурам изучал их  свойства , формулировал теоремы.</a:t>
            </a:r>
          </a:p>
          <a:p>
            <a:pPr marL="0" indent="0">
              <a:buNone/>
            </a:pPr>
            <a:r>
              <a:rPr lang="ru-RU" sz="2800" dirty="0"/>
              <a:t>Я расскажу о :</a:t>
            </a:r>
          </a:p>
          <a:p>
            <a:pPr marL="457200" indent="-457200">
              <a:buFont typeface="+mj-lt"/>
              <a:buAutoNum type="arabicPeriod"/>
            </a:pPr>
            <a:r>
              <a:rPr lang="ru-RU" sz="2800" b="1" dirty="0"/>
              <a:t>Евклид</a:t>
            </a:r>
            <a:endParaRPr lang="ru-RU" sz="2800" dirty="0"/>
          </a:p>
          <a:p>
            <a:pPr marL="457200" indent="-457200">
              <a:buFont typeface="+mj-lt"/>
              <a:buAutoNum type="arabicPeriod"/>
            </a:pPr>
            <a:r>
              <a:rPr lang="ru-RU" sz="2800" b="1" dirty="0"/>
              <a:t>Пифагор</a:t>
            </a:r>
            <a:endParaRPr lang="ru-RU" sz="2800" dirty="0"/>
          </a:p>
          <a:p>
            <a:pPr marL="457200" indent="-457200">
              <a:buFont typeface="+mj-lt"/>
              <a:buAutoNum type="arabicPeriod"/>
            </a:pPr>
            <a:r>
              <a:rPr lang="ru-RU" sz="2800" b="1" dirty="0"/>
              <a:t>Фалес Милетский</a:t>
            </a:r>
            <a:endParaRPr lang="ru-RU" sz="2800" dirty="0"/>
          </a:p>
          <a:p>
            <a:pPr marL="457200" indent="-457200">
              <a:buFont typeface="+mj-lt"/>
              <a:buAutoNum type="arabicPeriod"/>
            </a:pPr>
            <a:endParaRPr lang="ru-RU" dirty="0"/>
          </a:p>
          <a:p>
            <a:pPr marL="0" indent="0">
              <a:buNone/>
            </a:pPr>
            <a:endParaRPr lang="ru-RU" dirty="0"/>
          </a:p>
        </p:txBody>
      </p:sp>
    </p:spTree>
    <p:extLst>
      <p:ext uri="{BB962C8B-B14F-4D97-AF65-F5344CB8AC3E}">
        <p14:creationId xmlns:p14="http://schemas.microsoft.com/office/powerpoint/2010/main" val="114784633"/>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xmlns="" id="{93E78BBC-F34B-4B7B-A3A6-EA0825EE7CCC}"/>
              </a:ext>
            </a:extLst>
          </p:cNvPr>
          <p:cNvSpPr>
            <a:spLocks noGrp="1"/>
          </p:cNvSpPr>
          <p:nvPr>
            <p:ph type="title"/>
          </p:nvPr>
        </p:nvSpPr>
        <p:spPr>
          <a:xfrm>
            <a:off x="8221151" y="432288"/>
            <a:ext cx="3656419" cy="1485900"/>
          </a:xfrm>
        </p:spPr>
        <p:txBody>
          <a:bodyPr>
            <a:normAutofit/>
          </a:bodyPr>
          <a:lstStyle/>
          <a:p>
            <a:r>
              <a:rPr lang="ru-RU" dirty="0"/>
              <a:t>Евклид</a:t>
            </a:r>
          </a:p>
        </p:txBody>
      </p:sp>
      <p:sp>
        <p:nvSpPr>
          <p:cNvPr id="75" name="Rectangle 74">
            <a:extLst>
              <a:ext uri="{FF2B5EF4-FFF2-40B4-BE49-F238E27FC236}">
                <a16:creationId xmlns:a16="http://schemas.microsoft.com/office/drawing/2014/main" xmlns="" id="{BEC9E7FA-3295-45ED-8253-D23F9E44E1DA}"/>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478095" y="376"/>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pic>
        <p:nvPicPr>
          <p:cNvPr id="5126" name="Picture 6" descr="Image result for ÐµÐ²ÐºÐ»Ð¸Ð´">
            <a:extLst>
              <a:ext uri="{FF2B5EF4-FFF2-40B4-BE49-F238E27FC236}">
                <a16:creationId xmlns:a16="http://schemas.microsoft.com/office/drawing/2014/main" xmlns="" id="{D2E57EDC-4855-4E84-B9CA-A069B3573B67}"/>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834023" y="1006823"/>
            <a:ext cx="5694484" cy="3801067"/>
          </a:xfrm>
          <a:prstGeom prst="rect">
            <a:avLst/>
          </a:prstGeom>
          <a:ln w="127000" cap="sq">
            <a:solidFill>
              <a:srgbClr val="000000"/>
            </a:solidFill>
            <a:miter lim="800000"/>
          </a:ln>
          <a:effectLst>
            <a:outerShdw blurRad="57150" dist="50800" dir="2700000" algn="tl" rotWithShape="0">
              <a:srgbClr val="000000">
                <a:alpha val="40000"/>
              </a:srgbClr>
            </a:outerShdw>
          </a:effectLst>
          <a:extLst>
            <a:ext uri="{909E8E84-426E-40DD-AFC4-6F175D3DCCD1}">
              <a14:hiddenFill xmlns:a14="http://schemas.microsoft.com/office/drawing/2010/main">
                <a:solidFill>
                  <a:srgbClr val="FFFFFF"/>
                </a:solidFill>
              </a14:hiddenFill>
            </a:ext>
          </a:extLst>
        </p:spPr>
      </p:pic>
      <p:sp>
        <p:nvSpPr>
          <p:cNvPr id="3" name="Объект 2">
            <a:extLst>
              <a:ext uri="{FF2B5EF4-FFF2-40B4-BE49-F238E27FC236}">
                <a16:creationId xmlns:a16="http://schemas.microsoft.com/office/drawing/2014/main" xmlns="" id="{B36F83D4-0C5E-49E2-931A-5D53E15D673B}"/>
              </a:ext>
            </a:extLst>
          </p:cNvPr>
          <p:cNvSpPr>
            <a:spLocks noGrp="1"/>
          </p:cNvSpPr>
          <p:nvPr>
            <p:ph idx="1"/>
          </p:nvPr>
        </p:nvSpPr>
        <p:spPr>
          <a:xfrm>
            <a:off x="6655836" y="1175238"/>
            <a:ext cx="5517741" cy="5310553"/>
          </a:xfrm>
        </p:spPr>
        <p:txBody>
          <a:bodyPr>
            <a:normAutofit lnSpcReduction="10000"/>
          </a:bodyPr>
          <a:lstStyle/>
          <a:p>
            <a:pPr marL="0" indent="0">
              <a:buNone/>
            </a:pPr>
            <a:r>
              <a:rPr lang="ru-RU" sz="2400" dirty="0"/>
              <a:t>Евклид (</a:t>
            </a:r>
            <a:r>
              <a:rPr lang="ru-RU" sz="2400" dirty="0" err="1"/>
              <a:t>ок</a:t>
            </a:r>
            <a:r>
              <a:rPr lang="ru-RU" sz="2400" dirty="0"/>
              <a:t>. 365 — 300 до н. э.) — древнегреческий математик. Работал в Александрии . </a:t>
            </a:r>
          </a:p>
          <a:p>
            <a:pPr marL="0" indent="0">
              <a:buNone/>
            </a:pPr>
            <a:r>
              <a:rPr lang="ru-RU" sz="2400" dirty="0"/>
              <a:t>Главный труд «Начала» содержал 15 книг.</a:t>
            </a:r>
            <a:endParaRPr lang="en-US" sz="2400" dirty="0"/>
          </a:p>
          <a:p>
            <a:pPr marL="0" indent="0">
              <a:buNone/>
            </a:pPr>
            <a:r>
              <a:rPr lang="ru-RU" sz="2400" dirty="0"/>
              <a:t>Сведения о времени и месте его рождения до нас не дошли, однако известно, что Евклид жил в Александрии и расцвет его деятельности приходится на время царствования в Египте Птолемея I </a:t>
            </a:r>
            <a:r>
              <a:rPr lang="ru-RU" sz="2400" dirty="0" err="1"/>
              <a:t>Сотера</a:t>
            </a:r>
            <a:r>
              <a:rPr lang="ru-RU" sz="2400" dirty="0"/>
              <a:t>. </a:t>
            </a:r>
          </a:p>
          <a:p>
            <a:pPr marL="0" indent="0">
              <a:buNone/>
            </a:pPr>
            <a:r>
              <a:rPr lang="ru-RU" sz="2400" dirty="0"/>
              <a:t>С именем Евклида связывают становление александрийской математики как науки.</a:t>
            </a:r>
          </a:p>
          <a:p>
            <a:endParaRPr lang="ru-RU" sz="1100" dirty="0"/>
          </a:p>
        </p:txBody>
      </p:sp>
    </p:spTree>
    <p:extLst>
      <p:ext uri="{BB962C8B-B14F-4D97-AF65-F5344CB8AC3E}">
        <p14:creationId xmlns:p14="http://schemas.microsoft.com/office/powerpoint/2010/main" val="3255153414"/>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useBgFill="1">
        <p:nvSpPr>
          <p:cNvPr id="145" name="Rectangle 144">
            <a:extLst>
              <a:ext uri="{FF2B5EF4-FFF2-40B4-BE49-F238E27FC236}">
                <a16:creationId xmlns:a16="http://schemas.microsoft.com/office/drawing/2014/main" xmlns="" id="{8E2B8A2D-F46F-4DA5-8AFF-BC57461C281A}"/>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Заголовок 1">
            <a:extLst>
              <a:ext uri="{FF2B5EF4-FFF2-40B4-BE49-F238E27FC236}">
                <a16:creationId xmlns:a16="http://schemas.microsoft.com/office/drawing/2014/main" xmlns="" id="{05900929-78A0-45BF-9983-1DA3C6247C40}"/>
              </a:ext>
            </a:extLst>
          </p:cNvPr>
          <p:cNvSpPr>
            <a:spLocks noGrp="1"/>
          </p:cNvSpPr>
          <p:nvPr>
            <p:ph type="title"/>
          </p:nvPr>
        </p:nvSpPr>
        <p:spPr>
          <a:xfrm>
            <a:off x="784743" y="685800"/>
            <a:ext cx="5793475" cy="1485900"/>
          </a:xfrm>
        </p:spPr>
        <p:txBody>
          <a:bodyPr>
            <a:normAutofit/>
          </a:bodyPr>
          <a:lstStyle/>
          <a:p>
            <a:r>
              <a:rPr lang="ru-RU" dirty="0"/>
              <a:t>Евклидовы начала</a:t>
            </a:r>
          </a:p>
        </p:txBody>
      </p:sp>
      <p:sp>
        <p:nvSpPr>
          <p:cNvPr id="5" name="Объект 4">
            <a:extLst>
              <a:ext uri="{FF2B5EF4-FFF2-40B4-BE49-F238E27FC236}">
                <a16:creationId xmlns:a16="http://schemas.microsoft.com/office/drawing/2014/main" xmlns="" id="{B2FD1E8E-0ED2-42CD-AA94-858C84E7641E}"/>
              </a:ext>
            </a:extLst>
          </p:cNvPr>
          <p:cNvSpPr>
            <a:spLocks noGrp="1"/>
          </p:cNvSpPr>
          <p:nvPr>
            <p:ph idx="1"/>
          </p:nvPr>
        </p:nvSpPr>
        <p:spPr>
          <a:xfrm>
            <a:off x="393233" y="1428750"/>
            <a:ext cx="6213547" cy="5284381"/>
          </a:xfrm>
        </p:spPr>
        <p:txBody>
          <a:bodyPr>
            <a:normAutofit/>
          </a:bodyPr>
          <a:lstStyle/>
          <a:p>
            <a:pPr marL="0" lvl="0" indent="0" fontAlgn="base">
              <a:buNone/>
            </a:pPr>
            <a:r>
              <a:rPr lang="ru-RU" sz="1800" dirty="0"/>
              <a:t>Так как знания по математике нужно было как-то записывать, то Евклид написал книгу под названием «Начала», в которой было всё, что люди тогда знали о геометрии и даже сейчас эти знания используются. </a:t>
            </a:r>
          </a:p>
          <a:p>
            <a:pPr marL="0" lvl="0" indent="0" fontAlgn="base">
              <a:buNone/>
            </a:pPr>
            <a:r>
              <a:rPr lang="ru-RU" sz="1800" dirty="0"/>
              <a:t>Важнейший математический труд гениального Евклида его книга «Начала» имеет весьма почтенный возраст — свыше двух тысячелетий.</a:t>
            </a:r>
          </a:p>
          <a:p>
            <a:pPr marL="0" lvl="0" indent="0" fontAlgn="base">
              <a:buNone/>
            </a:pPr>
            <a:r>
              <a:rPr lang="ru-RU" sz="1800" dirty="0"/>
              <a:t> «Начала»  Евклида – содержит изложение планиметрии, стереометрии и ряда вопросов теории чисел. </a:t>
            </a:r>
          </a:p>
          <a:p>
            <a:pPr marL="0" lvl="0" indent="0" fontAlgn="base">
              <a:buNone/>
            </a:pPr>
            <a:r>
              <a:rPr lang="ru-RU" sz="1800" dirty="0"/>
              <a:t>В "Началах" Евклид подвёл итог предшествующему развитию греческой математики и создал фундамент дальнейшего развития математики.</a:t>
            </a:r>
          </a:p>
          <a:p>
            <a:endParaRPr lang="ru-RU" sz="1400" dirty="0"/>
          </a:p>
        </p:txBody>
      </p:sp>
      <p:sp>
        <p:nvSpPr>
          <p:cNvPr id="147" name="Rectangle 146">
            <a:extLst>
              <a:ext uri="{FF2B5EF4-FFF2-40B4-BE49-F238E27FC236}">
                <a16:creationId xmlns:a16="http://schemas.microsoft.com/office/drawing/2014/main" xmlns="" id="{292BAD85-00E4-4D0A-993C-8372E78E1ADD}"/>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7383661" y="0"/>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pic>
        <p:nvPicPr>
          <p:cNvPr id="6150" name="Picture 6" descr="Image result for ÐµÐ²ÐºÐ»Ð¸Ð´Ð¾Ð²Ñ Ð½Ð°ÑÐ°Ð»Ð°">
            <a:extLst>
              <a:ext uri="{FF2B5EF4-FFF2-40B4-BE49-F238E27FC236}">
                <a16:creationId xmlns:a16="http://schemas.microsoft.com/office/drawing/2014/main" xmlns="" id="{D049FDC9-B6C9-49FC-9541-68A97C7000A5}"/>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r="-1" b="38256"/>
          <a:stretch/>
        </p:blipFill>
        <p:spPr bwMode="auto">
          <a:xfrm>
            <a:off x="8177032" y="643467"/>
            <a:ext cx="3450194" cy="2705100"/>
          </a:xfrm>
          <a:prstGeom prst="rect">
            <a:avLst/>
          </a:prstGeom>
          <a:ln>
            <a:noFill/>
          </a:ln>
          <a:effectLst/>
          <a:extLst>
            <a:ext uri="{909E8E84-426E-40DD-AFC4-6F175D3DCCD1}">
              <a14:hiddenFill xmlns:a14="http://schemas.microsoft.com/office/drawing/2010/main">
                <a:solidFill>
                  <a:srgbClr val="FFFFFF"/>
                </a:solidFill>
              </a14:hiddenFill>
            </a:ext>
          </a:extLst>
        </p:spPr>
      </p:pic>
      <p:pic>
        <p:nvPicPr>
          <p:cNvPr id="6156" name="Picture 12" descr="Image result for ÐµÐ²ÐºÐ»Ð¸Ð´Ð¾Ð²Ñ Ð½Ð°ÑÐ°Ð»Ð°">
            <a:extLst>
              <a:ext uri="{FF2B5EF4-FFF2-40B4-BE49-F238E27FC236}">
                <a16:creationId xmlns:a16="http://schemas.microsoft.com/office/drawing/2014/main" xmlns="" id="{3F8F5321-1A13-4F95-BF0B-C5188C8D44D7}"/>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10748" r="15160" b="-2"/>
          <a:stretch/>
        </p:blipFill>
        <p:spPr bwMode="auto">
          <a:xfrm>
            <a:off x="8181766" y="3509434"/>
            <a:ext cx="3440726" cy="2705100"/>
          </a:xfrm>
          <a:prstGeom prst="rect">
            <a:avLst/>
          </a:prstGeom>
          <a:noFill/>
          <a:ln>
            <a:noFill/>
          </a:ln>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24844922"/>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theme/theme1.xml><?xml version="1.0" encoding="utf-8"?>
<a:theme xmlns:a="http://schemas.openxmlformats.org/drawingml/2006/main" name="Уголки">
  <a:themeElements>
    <a:clrScheme name="Уголки">
      <a:dk1>
        <a:sysClr val="windowText" lastClr="000000"/>
      </a:dk1>
      <a:lt1>
        <a:sysClr val="window" lastClr="FFFFFF"/>
      </a:lt1>
      <a:dk2>
        <a:srgbClr val="191B0E"/>
      </a:dk2>
      <a:lt2>
        <a:srgbClr val="EFEDE3"/>
      </a:lt2>
      <a:accent1>
        <a:srgbClr val="8C8D86"/>
      </a:accent1>
      <a:accent2>
        <a:srgbClr val="E6C069"/>
      </a:accent2>
      <a:accent3>
        <a:srgbClr val="897B61"/>
      </a:accent3>
      <a:accent4>
        <a:srgbClr val="8DAB8E"/>
      </a:accent4>
      <a:accent5>
        <a:srgbClr val="77A2BB"/>
      </a:accent5>
      <a:accent6>
        <a:srgbClr val="E28394"/>
      </a:accent6>
      <a:hlink>
        <a:srgbClr val="77A2BB"/>
      </a:hlink>
      <a:folHlink>
        <a:srgbClr val="957A99"/>
      </a:folHlink>
    </a:clrScheme>
    <a:fontScheme name="Уголки">
      <a:majorFont>
        <a:latin typeface="Franklin Gothic Book" panose="020B0503020102020204"/>
        <a:ea typeface=""/>
        <a:cs typeface=""/>
        <a:font script="Jpan" typeface="メイリオ"/>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Franklin Gothic Book" panose="020B0503020102020204"/>
        <a:ea typeface=""/>
        <a:cs typeface=""/>
        <a:font script="Jpan" typeface="メイリオ"/>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Уголки">
      <a:fillStyleLst>
        <a:solidFill>
          <a:schemeClr val="phClr"/>
        </a:solidFill>
        <a:gradFill rotWithShape="1">
          <a:gsLst>
            <a:gs pos="0">
              <a:schemeClr val="phClr">
                <a:tint val="67000"/>
                <a:satMod val="105000"/>
                <a:lumMod val="110000"/>
              </a:schemeClr>
            </a:gs>
            <a:gs pos="50000">
              <a:schemeClr val="phClr">
                <a:tint val="73000"/>
                <a:satMod val="103000"/>
                <a:lumMod val="105000"/>
              </a:schemeClr>
            </a:gs>
            <a:gs pos="100000">
              <a:schemeClr val="phClr">
                <a:tint val="81000"/>
                <a:satMod val="109000"/>
                <a:lumMod val="105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6350" cap="flat" cmpd="sng" algn="in">
          <a:solidFill>
            <a:schemeClr val="phClr"/>
          </a:solidFill>
          <a:prstDash val="solid"/>
        </a:ln>
        <a:ln w="34925" cap="flat" cmpd="sng" algn="in">
          <a:solidFill>
            <a:schemeClr val="phClr"/>
          </a:solidFill>
          <a:prstDash val="solid"/>
        </a:ln>
        <a:ln w="19050" cap="flat" cmpd="sng" algn="in">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35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rop" id="{EC9488ED-E761-4D60-9AC4-764D1FE2C171}" vid="{CE19780C-D67D-4C13-9DE9-A52BC3BA51B4}"/>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123</TotalTime>
  <Words>908</Words>
  <Application>Microsoft Office PowerPoint</Application>
  <PresentationFormat>Широкоэкранный</PresentationFormat>
  <Paragraphs>114</Paragraphs>
  <Slides>23</Slides>
  <Notes>1</Notes>
  <HiddenSlides>0</HiddenSlides>
  <MMClips>0</MMClips>
  <ScaleCrop>false</ScaleCrop>
  <HeadingPairs>
    <vt:vector size="6" baseType="variant">
      <vt:variant>
        <vt:lpstr>Использованные шрифты</vt:lpstr>
      </vt:variant>
      <vt:variant>
        <vt:i4>6</vt:i4>
      </vt:variant>
      <vt:variant>
        <vt:lpstr>Тема</vt:lpstr>
      </vt:variant>
      <vt:variant>
        <vt:i4>1</vt:i4>
      </vt:variant>
      <vt:variant>
        <vt:lpstr>Заголовки слайдов</vt:lpstr>
      </vt:variant>
      <vt:variant>
        <vt:i4>23</vt:i4>
      </vt:variant>
    </vt:vector>
  </HeadingPairs>
  <TitlesOfParts>
    <vt:vector size="30" baseType="lpstr">
      <vt:lpstr>Aharoni</vt:lpstr>
      <vt:lpstr>Arial</vt:lpstr>
      <vt:lpstr>Browallia New</vt:lpstr>
      <vt:lpstr>Calibri</vt:lpstr>
      <vt:lpstr>Franklin Gothic Book</vt:lpstr>
      <vt:lpstr>Times New Roman</vt:lpstr>
      <vt:lpstr>Уголки</vt:lpstr>
      <vt:lpstr>ИСТОРИЯ СОЗДАНИЯ ГЕОМЕТРИЧЕСКИХ ФИГУР</vt:lpstr>
      <vt:lpstr>Введение</vt:lpstr>
      <vt:lpstr>История происхождения названий геометрических фигур </vt:lpstr>
      <vt:lpstr>                  Параллелограмм  </vt:lpstr>
      <vt:lpstr>Треугольник </vt:lpstr>
      <vt:lpstr>Трапеция </vt:lpstr>
      <vt:lpstr>Ученые, изучавшие данные фигуры</vt:lpstr>
      <vt:lpstr>Евклид</vt:lpstr>
      <vt:lpstr>Евклидовы начала</vt:lpstr>
      <vt:lpstr>Знаменитые афоризмы Евклида</vt:lpstr>
      <vt:lpstr>Пифагор </vt:lpstr>
      <vt:lpstr>Вклад Пифагора в математику</vt:lpstr>
      <vt:lpstr>Жертвоприношение Пифагора</vt:lpstr>
      <vt:lpstr>Фалес Милетский </vt:lpstr>
      <vt:lpstr>Теоремы, сформулированные и доказанные Фалесом.   </vt:lpstr>
      <vt:lpstr>Задача Фалеса</vt:lpstr>
      <vt:lpstr>Решение задачи Фалеса.</vt:lpstr>
      <vt:lpstr>Вавилонская задача о шесте</vt:lpstr>
      <vt:lpstr>Решение вавилонской задачи о шесте</vt:lpstr>
      <vt:lpstr>Вавилонская задача о прямом угле</vt:lpstr>
      <vt:lpstr>Решение задачи о прямом угле</vt:lpstr>
      <vt:lpstr>Заключение  Работая над проектом, я понял, что названия геометрических фигур совсем не странные, а очень даже разумные и понятные. Просто почти все они пришли к нам из греческого или латинского языков. И теперь я знаю почему фигуры названы именно так. Знаю, что названия некоторых геометрических фигур отражают их свойства. При решении геометрических задач на уроках мне приходится применять теоремы, которые были доказаны еще древними греческими учёными, и теперь я знаю многое об этих людях. Так же я понял, что ученики в древней Греции решали задачи, похожие на те, которые решают современные школьники, но это было много веков назад. И, видимо, мы должны уметь решать задачи ещё более сложные, иначе у человечества не будет прогресса.  </vt:lpstr>
      <vt:lpstr>Спасибо за  внимание!</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ИСТОРИЯ СОЗДАНИЯ ГЕОМЕТРИЧЕСКИХ ФИГУР</dc:title>
  <dc:creator>Михаил Воронин</dc:creator>
  <cp:lastModifiedBy>Nikolai Plakhotnyi</cp:lastModifiedBy>
  <cp:revision>9</cp:revision>
  <dcterms:created xsi:type="dcterms:W3CDTF">2019-06-06T05:05:03Z</dcterms:created>
  <dcterms:modified xsi:type="dcterms:W3CDTF">2021-12-21T20:11:53Z</dcterms:modified>
</cp:coreProperties>
</file>