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0" r:id="rId2"/>
    <p:sldId id="274" r:id="rId3"/>
    <p:sldId id="273" r:id="rId4"/>
    <p:sldId id="275" r:id="rId5"/>
    <p:sldId id="276" r:id="rId6"/>
    <p:sldId id="271" r:id="rId7"/>
    <p:sldId id="272" r:id="rId8"/>
    <p:sldId id="279" r:id="rId9"/>
    <p:sldId id="277" r:id="rId10"/>
    <p:sldId id="27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682" y="-38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8923D-D90E-408C-A508-DD685AB38580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570E6-2A87-4469-9D7E-10B9D2C4E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4139-9A1E-4889-984F-29B7F3029B37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C579D-E74E-45AE-A0FE-DC59DADCA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B0EE2-B631-4285-921C-284637EABBC1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4638E-CD35-481A-BC9D-A9CAF82BF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A2267-4635-4C06-A622-4E5DB70A4686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E0B69-2B0B-4A84-A3AF-EC2125B03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08245-4B91-4CD0-983C-D960A1E1AE33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CF83C-18C1-4A74-9661-F1B8CD372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C4C53-0009-42CE-9B93-2BD760ED6B8A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07A60-327B-4B96-A7F2-181392A35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EF332-DCF5-42E2-979F-61E8E32EE815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7D0ED-5D03-4562-B53B-35D6C3E39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E5E4E-541A-4B0C-8CA2-ED1634D34B61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109D-00D7-45FE-B74B-2A3B55F2F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A4878-8895-48B8-A433-E9C0D14AAD97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FB256-7999-43CA-A4AF-C89B85EF9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975A6-7547-4BB9-8DD3-A8116F32DCD6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B3F81-AD69-40E3-9195-6EE90E168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4514C-1DA9-48CD-8A15-97C6EFBDAFA5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1AA9-97F7-49A4-834F-5C4788105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0849AC-6346-4F3F-914E-E4A895C06809}" type="datetimeFigureOut">
              <a:rPr lang="ru-RU"/>
              <a:pPr>
                <a:defRPr/>
              </a:pPr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AE674E-2E8B-4F4A-A71A-F03EC89C6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hyperlink" Target="http://tiana-r.ru/2010/02/palchikovaya-kartina-afrika-milaya-afrika/" TargetMode="External"/><Relationship Id="rId7" Type="http://schemas.openxmlformats.org/officeDocument/2006/relationships/hyperlink" Target="http://www.art-children.ucoz.ru/photo/grafika/foto_rabot/kudrina_liza_9_let/33-0-75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untiki.ru/blog/draw/180.html" TargetMode="External"/><Relationship Id="rId11" Type="http://schemas.openxmlformats.org/officeDocument/2006/relationships/image" Target="../media/image41.gif"/><Relationship Id="rId5" Type="http://schemas.openxmlformats.org/officeDocument/2006/relationships/hyperlink" Target="http://community.livejournal.com/tyblako/506803.html" TargetMode="External"/><Relationship Id="rId10" Type="http://schemas.openxmlformats.org/officeDocument/2006/relationships/image" Target="../media/image40.jpeg"/><Relationship Id="rId4" Type="http://schemas.openxmlformats.org/officeDocument/2006/relationships/image" Target="../media/image37.gif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5.gif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1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lb.by/portal/page/portal/index/detailed_news/print_detailed_news?param0=4738&amp;rubricId=424&amp;lang=ru" TargetMode="Externa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Тео\Презентации\Пустые шаблоны\Фоны\1222 (1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85786" y="2500306"/>
            <a:ext cx="78581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Пальчиковое рисование</a:t>
            </a:r>
            <a:endParaRPr kumimoji="0" lang="ru-RU" sz="4000" b="1" i="0" u="none" strike="noStrike" normalizeH="0" baseline="0" dirty="0" smtClean="0">
              <a:ln w="11430"/>
              <a:solidFill>
                <a:srgbClr val="FF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028" name="Picture 4" descr="D:\Тео\Нетрадиционные способы рисования\children-0009-chld-0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857232"/>
            <a:ext cx="3571868" cy="178593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9" name="Picture 5" descr="D:\Тео\Нетрадиционные способы рисования\907071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357562"/>
            <a:ext cx="4206876" cy="2806775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30" name="Picture 6" descr="D:\Тео\Нетрадиционные способы рисования\8._Otpechatki_palce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3143248"/>
            <a:ext cx="2712201" cy="235266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5" descr="D:\Тео\Нетрадиционные способы рисования\palchikovie_kraski_008.gif"/>
          <p:cNvPicPr>
            <a:picLocks noChangeAspect="1" noChangeArrowheads="1"/>
          </p:cNvPicPr>
          <p:nvPr/>
        </p:nvPicPr>
        <p:blipFill>
          <a:blip r:embed="rId6"/>
          <a:srcRect l="8109"/>
          <a:stretch>
            <a:fillRect/>
          </a:stretch>
        </p:blipFill>
        <p:spPr bwMode="auto">
          <a:xfrm>
            <a:off x="0" y="0"/>
            <a:ext cx="2428836" cy="26431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214290"/>
            <a:ext cx="6429404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Нетрадиционные способы рисования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Тео\Презентации\Пустые шаблоны\Фоны\1222 (1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43306" y="357166"/>
            <a:ext cx="2551981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Интернет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5" descr="G:\Тео\Анимашки\Кошки\cat8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285860"/>
            <a:ext cx="832408" cy="100765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2643182"/>
            <a:ext cx="833952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/>
              </a:rPr>
              <a:t>http://tiana-r.ru/2010/02/palchikovaya-kartina-afrika-milaya-afrika/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/>
              </a:rPr>
              <a:t>http://community.livejournal.com/tyblako/506803.html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1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6"/>
              </a:rPr>
              <a:t>http://luntiki.ru/blog/draw/180.html</a:t>
            </a:r>
            <a:endParaRPr lang="ru-RU" sz="1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1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7"/>
              </a:rPr>
              <a:t>http://www.art-children.ucoz.ru/photo/grafika/foto_rabot/kudrina_liza_9_let/33-0-756</a:t>
            </a:r>
            <a:endParaRPr lang="ru-RU" sz="1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5842" name="Picture 2" descr="D:\Тео\Нетрадиционные способы рисования\ani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85918" y="4143380"/>
            <a:ext cx="2500330" cy="258367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5843" name="Picture 3" descr="D:\Тео\Нетрадиционные способы рисования\S2020013.JPG"/>
          <p:cNvPicPr>
            <a:picLocks noChangeAspect="1" noChangeArrowheads="1"/>
          </p:cNvPicPr>
          <p:nvPr/>
        </p:nvPicPr>
        <p:blipFill>
          <a:blip r:embed="rId9"/>
          <a:srcRect l="2403" t="7692" r="5288" b="19231"/>
          <a:stretch>
            <a:fillRect/>
          </a:stretch>
        </p:blipFill>
        <p:spPr bwMode="auto">
          <a:xfrm>
            <a:off x="0" y="0"/>
            <a:ext cx="3248549" cy="192882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5844" name="Picture 4" descr="D:\Тео\Нетрадиционные способы рисования\SDC11621.JPG"/>
          <p:cNvPicPr>
            <a:picLocks noChangeAspect="1" noChangeArrowheads="1"/>
          </p:cNvPicPr>
          <p:nvPr/>
        </p:nvPicPr>
        <p:blipFill>
          <a:blip r:embed="rId10"/>
          <a:srcRect t="7692" r="5288" b="3846"/>
          <a:stretch>
            <a:fillRect/>
          </a:stretch>
        </p:blipFill>
        <p:spPr bwMode="auto">
          <a:xfrm>
            <a:off x="6390576" y="0"/>
            <a:ext cx="2753424" cy="192880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500694" y="6215082"/>
            <a:ext cx="363137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Ждите </a:t>
            </a:r>
            <a:r>
              <a:rPr lang="ru-RU"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продолжения…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5845" name="Picture 5" descr="D:\Тео\Анимашки\Кошки\cat6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58016" y="4517578"/>
            <a:ext cx="1643074" cy="1838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Тео\Презентации\Пустые шаблоны\Фоны\1222 (1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D:\Тео\Нетрадиционные способы рисования\9cf17aee363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928802"/>
            <a:ext cx="4267200" cy="29527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1747" name="Picture 3" descr="D:\Тео\Нетрадиционные способы рисования\e438ab6adf.jpg"/>
          <p:cNvPicPr>
            <a:picLocks noChangeAspect="1" noChangeArrowheads="1"/>
          </p:cNvPicPr>
          <p:nvPr/>
        </p:nvPicPr>
        <p:blipFill>
          <a:blip r:embed="rId4"/>
          <a:srcRect t="11645"/>
          <a:stretch>
            <a:fillRect/>
          </a:stretch>
        </p:blipFill>
        <p:spPr bwMode="auto">
          <a:xfrm>
            <a:off x="0" y="0"/>
            <a:ext cx="3954758" cy="250030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2" descr="D:\Тео\Нетрадиционные способы рисования\1cbc84d21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507827"/>
            <a:ext cx="4357686" cy="435017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785786" y="214290"/>
            <a:ext cx="85725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2339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Нету кисточки – пропала,</a:t>
            </a:r>
            <a:endParaRPr kumimoji="0" lang="ru-RU" sz="2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2339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Только я грустить не стала,</a:t>
            </a:r>
            <a:endParaRPr kumimoji="0" lang="ru-RU" sz="2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2339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Обмакну я </a:t>
            </a:r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ручку</a:t>
            </a:r>
            <a:r>
              <a:rPr kumimoji="0" lang="ru-RU" sz="2800" b="1" i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в краску,</a:t>
            </a:r>
            <a:endParaRPr kumimoji="0" lang="ru-RU" sz="2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2339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Нарисую </a:t>
            </a:r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ручкой</a:t>
            </a:r>
            <a:r>
              <a:rPr kumimoji="0" lang="ru-RU" sz="2800" b="1" i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сказку.</a:t>
            </a:r>
            <a:endParaRPr kumimoji="0" lang="ru-RU" sz="2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0" name="Picture 5" descr="D:\Тео\Нетрадиционные способы рисования\palchikovie_kraski_008.gif"/>
          <p:cNvPicPr>
            <a:picLocks noChangeAspect="1" noChangeArrowheads="1"/>
          </p:cNvPicPr>
          <p:nvPr/>
        </p:nvPicPr>
        <p:blipFill>
          <a:blip r:embed="rId6"/>
          <a:srcRect r="11765"/>
          <a:stretch>
            <a:fillRect/>
          </a:stretch>
        </p:blipFill>
        <p:spPr bwMode="auto">
          <a:xfrm rot="5400000">
            <a:off x="6643702" y="4957564"/>
            <a:ext cx="1857388" cy="19004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Тео\Презентации\Пустые шаблоны\Фоны\1222 (1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4" name="Picture 4" descr="D:\Тео\Нетрадиционные способы рисования\95619552.jpg"/>
          <p:cNvPicPr>
            <a:picLocks noChangeAspect="1" noChangeArrowheads="1"/>
          </p:cNvPicPr>
          <p:nvPr/>
        </p:nvPicPr>
        <p:blipFill>
          <a:blip r:embed="rId3"/>
          <a:srcRect t="13794" r="33231" b="27585"/>
          <a:stretch>
            <a:fillRect/>
          </a:stretch>
        </p:blipFill>
        <p:spPr bwMode="auto">
          <a:xfrm>
            <a:off x="4786314" y="5643554"/>
            <a:ext cx="2071670" cy="121444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28" name="Picture 8" descr="D:\Тео\Нетрадиционные способы рисования\dactilopinturatren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97939">
            <a:off x="239304" y="2535877"/>
            <a:ext cx="4319104" cy="316062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" name="Picture 5" descr="D:\Тео\Нетрадиционные способы рисования\palchikovie_kraski_008.gif"/>
          <p:cNvPicPr>
            <a:picLocks noChangeAspect="1" noChangeArrowheads="1"/>
          </p:cNvPicPr>
          <p:nvPr/>
        </p:nvPicPr>
        <p:blipFill>
          <a:blip r:embed="rId5"/>
          <a:srcRect r="11765"/>
          <a:stretch>
            <a:fillRect/>
          </a:stretch>
        </p:blipFill>
        <p:spPr bwMode="auto">
          <a:xfrm rot="10800000">
            <a:off x="0" y="0"/>
            <a:ext cx="3214710" cy="3289216"/>
          </a:xfrm>
          <a:prstGeom prst="rect">
            <a:avLst/>
          </a:prstGeom>
          <a:noFill/>
        </p:spPr>
      </p:pic>
      <p:pic>
        <p:nvPicPr>
          <p:cNvPr id="30722" name="Picture 2" descr="D:\Тео\Нетрадиционные способы рисования\leto(1)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473909">
            <a:off x="3897700" y="-261597"/>
            <a:ext cx="5214974" cy="377542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0729" name="Picture 9" descr="D:\Тео\Нетрадиционные способы рисования\8c10fb758981t.jpg"/>
          <p:cNvPicPr>
            <a:picLocks noChangeAspect="1" noChangeArrowheads="1"/>
          </p:cNvPicPr>
          <p:nvPr/>
        </p:nvPicPr>
        <p:blipFill>
          <a:blip r:embed="rId7"/>
          <a:srcRect l="25000" b="13668"/>
          <a:stretch>
            <a:fillRect/>
          </a:stretch>
        </p:blipFill>
        <p:spPr bwMode="auto">
          <a:xfrm rot="21110547">
            <a:off x="5650974" y="3460157"/>
            <a:ext cx="1785950" cy="158752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Тео\Презентации\Пустые шаблоны\Фоны\1222 (1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D:\Тео\Нетрадиционные способы рисования\palchikovie_kraski_008.gif"/>
          <p:cNvPicPr>
            <a:picLocks noChangeAspect="1" noChangeArrowheads="1"/>
          </p:cNvPicPr>
          <p:nvPr/>
        </p:nvPicPr>
        <p:blipFill>
          <a:blip r:embed="rId3"/>
          <a:srcRect r="11765"/>
          <a:stretch>
            <a:fillRect/>
          </a:stretch>
        </p:blipFill>
        <p:spPr bwMode="auto">
          <a:xfrm rot="10800000">
            <a:off x="-1" y="0"/>
            <a:ext cx="3002229" cy="3071810"/>
          </a:xfrm>
          <a:prstGeom prst="rect">
            <a:avLst/>
          </a:prstGeom>
          <a:noFill/>
        </p:spPr>
      </p:pic>
      <p:pic>
        <p:nvPicPr>
          <p:cNvPr id="32770" name="Picture 2" descr="D:\Тео\Нетрадиционные способы рисования\1cbc84d2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88160"/>
            <a:ext cx="3976696" cy="396984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2772" name="Picture 4" descr="D:\Тео\Нетрадиционные способы рисования\dactilopinturadragon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805656">
            <a:off x="6104826" y="1085328"/>
            <a:ext cx="2847975" cy="20002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2773" name="Picture 5" descr="D:\Тео\Нетрадиционные способы рисования\30.jpg"/>
          <p:cNvPicPr>
            <a:picLocks noChangeAspect="1" noChangeArrowheads="1"/>
          </p:cNvPicPr>
          <p:nvPr/>
        </p:nvPicPr>
        <p:blipFill>
          <a:blip r:embed="rId6"/>
          <a:srcRect l="55625" r="2750"/>
          <a:stretch>
            <a:fillRect/>
          </a:stretch>
        </p:blipFill>
        <p:spPr bwMode="auto">
          <a:xfrm>
            <a:off x="3000364" y="357166"/>
            <a:ext cx="3214710" cy="313552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2775" name="Picture 7" descr="D:\Тео\Нетрадиционные способы рисования\IMG_8904_-300x212.jpg"/>
          <p:cNvPicPr>
            <a:picLocks noChangeAspect="1" noChangeArrowheads="1"/>
          </p:cNvPicPr>
          <p:nvPr/>
        </p:nvPicPr>
        <p:blipFill>
          <a:blip r:embed="rId7"/>
          <a:srcRect b="12195"/>
          <a:stretch>
            <a:fillRect/>
          </a:stretch>
        </p:blipFill>
        <p:spPr bwMode="auto">
          <a:xfrm>
            <a:off x="4500562" y="3976807"/>
            <a:ext cx="4643438" cy="288119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Тео\Презентации\Пустые шаблоны\Фоны\1222 (1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794" name="Picture 2" descr="D:\Тео\Нетрадиционные способы рисования\2f6cdb91ca.jpg"/>
          <p:cNvPicPr>
            <a:picLocks noChangeAspect="1" noChangeArrowheads="1"/>
          </p:cNvPicPr>
          <p:nvPr/>
        </p:nvPicPr>
        <p:blipFill>
          <a:blip r:embed="rId3"/>
          <a:srcRect b="32230"/>
          <a:stretch>
            <a:fillRect/>
          </a:stretch>
        </p:blipFill>
        <p:spPr bwMode="auto">
          <a:xfrm>
            <a:off x="5588000" y="0"/>
            <a:ext cx="3556000" cy="354171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3795" name="Picture 3" descr="D:\Тео\Нетрадиционные способы рисования\a674e96147.jpg"/>
          <p:cNvPicPr>
            <a:picLocks noChangeAspect="1" noChangeArrowheads="1"/>
          </p:cNvPicPr>
          <p:nvPr/>
        </p:nvPicPr>
        <p:blipFill>
          <a:blip r:embed="rId4"/>
          <a:srcRect b="32230"/>
          <a:stretch>
            <a:fillRect/>
          </a:stretch>
        </p:blipFill>
        <p:spPr bwMode="auto">
          <a:xfrm>
            <a:off x="0" y="3316281"/>
            <a:ext cx="3556000" cy="35417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D:\Тео\Нетрадиционные способы рисования\11ab7a2deb.jpg"/>
          <p:cNvPicPr>
            <a:picLocks noChangeAspect="1" noChangeArrowheads="1"/>
          </p:cNvPicPr>
          <p:nvPr/>
        </p:nvPicPr>
        <p:blipFill>
          <a:blip r:embed="rId5"/>
          <a:srcRect b="26762"/>
          <a:stretch>
            <a:fillRect/>
          </a:stretch>
        </p:blipFill>
        <p:spPr bwMode="auto">
          <a:xfrm>
            <a:off x="3786182" y="3030529"/>
            <a:ext cx="3556000" cy="38274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7" name="Picture 5" descr="D:\Тео\Нетрадиционные способы рисования\fb29632b3f.jpg"/>
          <p:cNvPicPr>
            <a:picLocks noChangeAspect="1" noChangeArrowheads="1"/>
          </p:cNvPicPr>
          <p:nvPr/>
        </p:nvPicPr>
        <p:blipFill>
          <a:blip r:embed="rId6"/>
          <a:srcRect b="28129"/>
          <a:stretch>
            <a:fillRect/>
          </a:stretch>
        </p:blipFill>
        <p:spPr bwMode="auto">
          <a:xfrm rot="5400000">
            <a:off x="100018" y="-100017"/>
            <a:ext cx="3556000" cy="37560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8" name="Picture 6" descr="D:\Тео\Нетрадиционные способы рисования\c8309f07a2.jpg"/>
          <p:cNvPicPr>
            <a:picLocks noChangeAspect="1" noChangeArrowheads="1"/>
          </p:cNvPicPr>
          <p:nvPr/>
        </p:nvPicPr>
        <p:blipFill>
          <a:blip r:embed="rId7"/>
          <a:srcRect l="27232"/>
          <a:stretch>
            <a:fillRect/>
          </a:stretch>
        </p:blipFill>
        <p:spPr bwMode="auto">
          <a:xfrm>
            <a:off x="3643306" y="285728"/>
            <a:ext cx="2090010" cy="200025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Тео\Презентации\Пустые шаблоны\Фоны\1222 (1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7" descr="D:\Тео\Школа\693740-f071beac54af6754.jpg"/>
          <p:cNvPicPr>
            <a:picLocks noChangeAspect="1" noChangeArrowheads="1"/>
          </p:cNvPicPr>
          <p:nvPr/>
        </p:nvPicPr>
        <p:blipFill>
          <a:blip r:embed="rId3"/>
          <a:srcRect l="15678"/>
          <a:stretch>
            <a:fillRect/>
          </a:stretch>
        </p:blipFill>
        <p:spPr bwMode="auto">
          <a:xfrm>
            <a:off x="0" y="428604"/>
            <a:ext cx="2305085" cy="259663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8674" name="Picture 2" descr="D:\Тео\Нетрадиционные способы рисования\221c63674573.jpg"/>
          <p:cNvPicPr>
            <a:picLocks noChangeAspect="1" noChangeArrowheads="1"/>
          </p:cNvPicPr>
          <p:nvPr/>
        </p:nvPicPr>
        <p:blipFill>
          <a:blip r:embed="rId4"/>
          <a:srcRect l="6640" t="10937" r="6640" b="6250"/>
          <a:stretch>
            <a:fillRect/>
          </a:stretch>
        </p:blipFill>
        <p:spPr bwMode="auto">
          <a:xfrm>
            <a:off x="4356306" y="285728"/>
            <a:ext cx="4787694" cy="342902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85918" y="285728"/>
            <a:ext cx="3560270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Ниткография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8677" name="Picture 5" descr="D:\Тео\Нетрадиционные способы рисования\komar_artpodval.jpg"/>
          <p:cNvPicPr>
            <a:picLocks noChangeAspect="1" noChangeArrowheads="1"/>
          </p:cNvPicPr>
          <p:nvPr/>
        </p:nvPicPr>
        <p:blipFill>
          <a:blip r:embed="rId5"/>
          <a:srcRect l="13847" r="7426"/>
          <a:stretch>
            <a:fillRect/>
          </a:stretch>
        </p:blipFill>
        <p:spPr bwMode="auto">
          <a:xfrm>
            <a:off x="5000628" y="3643314"/>
            <a:ext cx="3786214" cy="321468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8678" name="Picture 6" descr="D:\Тео\Нетрадиционные способы рисования\akula_artpodval.jpg"/>
          <p:cNvPicPr>
            <a:picLocks noChangeAspect="1" noChangeArrowheads="1"/>
          </p:cNvPicPr>
          <p:nvPr/>
        </p:nvPicPr>
        <p:blipFill>
          <a:blip r:embed="rId6"/>
          <a:srcRect l="11771" t="6819" b="6817"/>
          <a:stretch>
            <a:fillRect/>
          </a:stretch>
        </p:blipFill>
        <p:spPr bwMode="auto">
          <a:xfrm>
            <a:off x="285720" y="4143356"/>
            <a:ext cx="3938196" cy="271464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571604" y="1214422"/>
            <a:ext cx="4071966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открыли мастерскую.</a:t>
            </a:r>
          </a:p>
          <a:p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Полюбуйтесь - вот какую!</a:t>
            </a:r>
          </a:p>
          <a:p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Краской дружно рисовали,</a:t>
            </a:r>
          </a:p>
          <a:p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Нитку ловко продевали -</a:t>
            </a:r>
          </a:p>
          <a:p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название ей дали</a:t>
            </a:r>
          </a:p>
          <a:p>
            <a:r>
              <a:rPr lang="ru-RU" sz="2000" b="1" dirty="0" err="1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Ниткографией</a:t>
            </a:r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назвали.</a:t>
            </a:r>
          </a:p>
          <a:p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Рыбки, веточки, павлины,</a:t>
            </a:r>
          </a:p>
          <a:p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Никиты, у Марины,</a:t>
            </a:r>
          </a:p>
          <a:p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Мышки, бабочки, цветы</a:t>
            </a:r>
          </a:p>
          <a:p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волшебной красоты!</a:t>
            </a:r>
          </a:p>
          <a:p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Приглашаем всех учиться</a:t>
            </a:r>
          </a:p>
          <a:p>
            <a:r>
              <a:rPr lang="ru-RU" sz="20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Вместе весело трудиться!</a:t>
            </a:r>
            <a:endParaRPr lang="ru-RU" sz="2000" b="1" dirty="0">
              <a:ln w="11430"/>
              <a:solidFill>
                <a:srgbClr val="FF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Тео\Презентации\Пустые шаблоны\Фоны\1222 (1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7" descr="D:\Тео\Школа\693740-f071beac54af6754.jpg"/>
          <p:cNvPicPr>
            <a:picLocks noChangeAspect="1" noChangeArrowheads="1"/>
          </p:cNvPicPr>
          <p:nvPr/>
        </p:nvPicPr>
        <p:blipFill>
          <a:blip r:embed="rId3"/>
          <a:srcRect l="15678"/>
          <a:stretch>
            <a:fillRect/>
          </a:stretch>
        </p:blipFill>
        <p:spPr bwMode="auto">
          <a:xfrm>
            <a:off x="0" y="428604"/>
            <a:ext cx="2305085" cy="259663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9698" name="Picture 2" descr="D:\Тео\Нетрадиционные способы рисования\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1714488"/>
            <a:ext cx="6000792" cy="4455873"/>
          </a:xfrm>
          <a:prstGeom prst="rect">
            <a:avLst/>
          </a:prstGeom>
          <a:noFill/>
        </p:spPr>
      </p:pic>
      <p:pic>
        <p:nvPicPr>
          <p:cNvPr id="29699" name="Picture 3" descr="D:\Тео\Нетрадиционные способы рисования\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1571612"/>
            <a:ext cx="5981727" cy="4572032"/>
          </a:xfrm>
          <a:prstGeom prst="rect">
            <a:avLst/>
          </a:prstGeom>
          <a:noFill/>
        </p:spPr>
      </p:pic>
      <p:pic>
        <p:nvPicPr>
          <p:cNvPr id="29700" name="Picture 4" descr="D:\Тео\Нетрадиционные способы рисования\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1571612"/>
            <a:ext cx="6193205" cy="4598749"/>
          </a:xfrm>
          <a:prstGeom prst="rect">
            <a:avLst/>
          </a:prstGeom>
          <a:noFill/>
        </p:spPr>
      </p:pic>
      <p:pic>
        <p:nvPicPr>
          <p:cNvPr id="29701" name="Picture 5" descr="D:\Тео\Нетрадиционные способы рисования\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71670" y="1571612"/>
            <a:ext cx="6286544" cy="4668056"/>
          </a:xfrm>
          <a:prstGeom prst="rect">
            <a:avLst/>
          </a:prstGeom>
          <a:noFill/>
        </p:spPr>
      </p:pic>
      <p:pic>
        <p:nvPicPr>
          <p:cNvPr id="29702" name="Picture 6" descr="D:\Тео\Нетрадиционные способы рисования\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00232" y="1500174"/>
            <a:ext cx="6357981" cy="4721100"/>
          </a:xfrm>
          <a:prstGeom prst="rect">
            <a:avLst/>
          </a:prstGeom>
          <a:noFill/>
        </p:spPr>
      </p:pic>
      <p:pic>
        <p:nvPicPr>
          <p:cNvPr id="29703" name="Picture 7" descr="D:\Тео\Нетрадиционные способы рисования\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28794" y="1428736"/>
            <a:ext cx="6500858" cy="482719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00298" y="357166"/>
            <a:ext cx="48663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Мастер-класс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Тео\Презентации\Пустые шаблоны\Фоны\1222 (1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 descr="D:\Тео\Нетрадиционные способы рисования\527010622.jpg"/>
          <p:cNvPicPr>
            <a:picLocks noChangeAspect="1" noChangeArrowheads="1"/>
          </p:cNvPicPr>
          <p:nvPr/>
        </p:nvPicPr>
        <p:blipFill>
          <a:blip r:embed="rId3"/>
          <a:srcRect b="7624"/>
          <a:stretch>
            <a:fillRect/>
          </a:stretch>
        </p:blipFill>
        <p:spPr bwMode="auto">
          <a:xfrm>
            <a:off x="0" y="0"/>
            <a:ext cx="4505325" cy="300039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6867" name="Picture 3" descr="D:\Тео\Нетрадиционные способы рисования\9747246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23900" y="0"/>
            <a:ext cx="4020100" cy="293467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6868" name="Picture 4" descr="D:\Тео\Нетрадиционные способы рисования\afish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2643182"/>
            <a:ext cx="4953003" cy="371475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6429396"/>
            <a:ext cx="8858279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6"/>
              </a:rPr>
              <a:t>http://www.nlb.by/portal/page/portal/index/detailed_news/print_detailed_news?param0=4738&amp;rubricId=424&amp;lang=ru</a:t>
            </a:r>
            <a:endParaRPr lang="ru-RU" sz="1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Тео\Презентации\Пустые шаблоны\Фоны\1222 (1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643306" y="214290"/>
            <a:ext cx="4572000" cy="341632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Презентацию выполнила учитель ИЗО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Гридина Татьяна </a:t>
            </a:r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Теодоровна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МОУ СОШ №1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Монино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Московской области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Щёлковского района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ноябрь 2010 год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D:\Тео\Анимашки\Заголовки\670517-cc56c3e695bcd4b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3714728" cy="1857364"/>
          </a:xfrm>
          <a:prstGeom prst="rect">
            <a:avLst/>
          </a:prstGeom>
          <a:noFill/>
        </p:spPr>
      </p:pic>
      <p:pic>
        <p:nvPicPr>
          <p:cNvPr id="5" name="Picture 7" descr="D:\Тео\Школа\693740-f071beac54af6754.jpg"/>
          <p:cNvPicPr>
            <a:picLocks noChangeAspect="1" noChangeArrowheads="1"/>
          </p:cNvPicPr>
          <p:nvPr/>
        </p:nvPicPr>
        <p:blipFill>
          <a:blip r:embed="rId4"/>
          <a:srcRect l="15678"/>
          <a:stretch>
            <a:fillRect/>
          </a:stretch>
        </p:blipFill>
        <p:spPr bwMode="auto">
          <a:xfrm>
            <a:off x="0" y="1714488"/>
            <a:ext cx="2305085" cy="259663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4819" name="Picture 3" descr="D:\Тео\Нетрадиционные способы рисования\pos9b.jpg"/>
          <p:cNvPicPr>
            <a:picLocks noChangeAspect="1" noChangeArrowheads="1"/>
          </p:cNvPicPr>
          <p:nvPr/>
        </p:nvPicPr>
        <p:blipFill>
          <a:blip r:embed="rId5"/>
          <a:srcRect r="52083" b="66072"/>
          <a:stretch>
            <a:fillRect/>
          </a:stretch>
        </p:blipFill>
        <p:spPr bwMode="auto">
          <a:xfrm>
            <a:off x="0" y="4429132"/>
            <a:ext cx="7004620" cy="192880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4818" name="Picture 2" descr="D:\Тео\Нетрадиционные способы рисования\pk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0" y="3929066"/>
            <a:ext cx="3810000" cy="26416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</TotalTime>
  <Words>121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Tanj</cp:lastModifiedBy>
  <cp:revision>54</cp:revision>
  <dcterms:created xsi:type="dcterms:W3CDTF">2009-03-22T14:18:38Z</dcterms:created>
  <dcterms:modified xsi:type="dcterms:W3CDTF">2010-11-11T15:52:11Z</dcterms:modified>
</cp:coreProperties>
</file>