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73" r:id="rId6"/>
    <p:sldId id="259" r:id="rId7"/>
    <p:sldId id="261" r:id="rId8"/>
    <p:sldId id="262" r:id="rId9"/>
    <p:sldId id="263" r:id="rId10"/>
    <p:sldId id="264" r:id="rId11"/>
    <p:sldId id="268" r:id="rId12"/>
    <p:sldId id="269" r:id="rId13"/>
    <p:sldId id="265" r:id="rId14"/>
    <p:sldId id="266" r:id="rId15"/>
    <p:sldId id="274" r:id="rId16"/>
    <p:sldId id="275" r:id="rId17"/>
    <p:sldId id="276" r:id="rId18"/>
    <p:sldId id="267" r:id="rId19"/>
    <p:sldId id="271" r:id="rId20"/>
    <p:sldId id="272" r:id="rId21"/>
    <p:sldId id="277" r:id="rId22"/>
    <p:sldId id="270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DD77-D275-4E2A-97D5-47D7C7C09F5E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2B0F98-D8BF-4EB9-A21F-C60895E868A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DD77-D275-4E2A-97D5-47D7C7C09F5E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0F98-D8BF-4EB9-A21F-C60895E868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DD77-D275-4E2A-97D5-47D7C7C09F5E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0F98-D8BF-4EB9-A21F-C60895E868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45DD77-D275-4E2A-97D5-47D7C7C09F5E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72B0F98-D8BF-4EB9-A21F-C60895E868A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DD77-D275-4E2A-97D5-47D7C7C09F5E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0F98-D8BF-4EB9-A21F-C60895E868A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DD77-D275-4E2A-97D5-47D7C7C09F5E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0F98-D8BF-4EB9-A21F-C60895E868A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0F98-D8BF-4EB9-A21F-C60895E868A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DD77-D275-4E2A-97D5-47D7C7C09F5E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DD77-D275-4E2A-97D5-47D7C7C09F5E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0F98-D8BF-4EB9-A21F-C60895E868A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DD77-D275-4E2A-97D5-47D7C7C09F5E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0F98-D8BF-4EB9-A21F-C60895E868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45DD77-D275-4E2A-97D5-47D7C7C09F5E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2B0F98-D8BF-4EB9-A21F-C60895E868A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DD77-D275-4E2A-97D5-47D7C7C09F5E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2B0F98-D8BF-4EB9-A21F-C60895E868A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945DD77-D275-4E2A-97D5-47D7C7C09F5E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72B0F98-D8BF-4EB9-A21F-C60895E868A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0%D0%BF%D1%8C%D0%B5-%D0%BC%D0%B0%D1%88%D0%B5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МОУ «СОШ №2 г. Нариманов» </a:t>
            </a:r>
          </a:p>
          <a:p>
            <a:r>
              <a:rPr lang="ru-RU" dirty="0" smtClean="0"/>
              <a:t>Учитель географии Скибо Т.А.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Народные промыслы России</a:t>
            </a:r>
            <a:endParaRPr lang="ru-RU" dirty="0"/>
          </a:p>
        </p:txBody>
      </p:sp>
      <p:pic>
        <p:nvPicPr>
          <p:cNvPr id="1026" name="Picture 2" descr="C:\Documents and Settings\Admin\Рабочий стол\1116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74" y="285728"/>
            <a:ext cx="2464446" cy="2088223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37d915a340e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214290"/>
            <a:ext cx="1753504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500042"/>
            <a:ext cx="4059936" cy="5595958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Русские матрешки</a:t>
            </a:r>
          </a:p>
          <a:p>
            <a:pPr>
              <a:buNone/>
            </a:pPr>
            <a:r>
              <a:rPr lang="ru-RU" sz="2800" dirty="0" smtClean="0"/>
              <a:t>игрушка в виде расписной куклы, внутри которой находятся подобные ей куклы меньшего размера. Изобретение русской матрёшки приписывается токарю В. П. Звёздочкину в 1890-х годах, а автором первой росписи был профессиональный художник С. В. Малютин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72819" y="1357299"/>
            <a:ext cx="3810000" cy="4038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31454" y="1071546"/>
            <a:ext cx="2926100" cy="228601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785794"/>
            <a:ext cx="4059936" cy="5310206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Абра́мцево-ку́дринская резьба́</a:t>
            </a:r>
            <a:r>
              <a:rPr lang="ru-RU" dirty="0" smtClean="0"/>
              <a:t> — художественный промысел резьбы по дереву, сформировавшийся в конце XIX века в окрестностях подмосковной усадьбы Абрамцево.</a:t>
            </a:r>
            <a:endParaRPr lang="ru-RU" dirty="0"/>
          </a:p>
        </p:txBody>
      </p:sp>
      <p:pic>
        <p:nvPicPr>
          <p:cNvPr id="2050" name="Picture 2" descr="C:\Documents and Settings\user\Рабочий стол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3857628"/>
            <a:ext cx="2980055" cy="23479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71538" y="665087"/>
            <a:ext cx="2428892" cy="268015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Богородская резьба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ru-RU" i="1" dirty="0" smtClean="0"/>
              <a:t>богородская игрушка</a:t>
            </a:r>
            <a:r>
              <a:rPr lang="ru-RU" dirty="0" smtClean="0"/>
              <a:t> — русский народный промысел резных игрушек и скульптуры из мягких пород дерева (липы, ольхи, осины). пос. Богородское  Московской области с XVI—XVIII веков.</a:t>
            </a:r>
            <a:endParaRPr lang="ru-RU" dirty="0"/>
          </a:p>
        </p:txBody>
      </p:sp>
      <p:pic>
        <p:nvPicPr>
          <p:cNvPr id="1026" name="Picture 2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560376"/>
            <a:ext cx="2643206" cy="23689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Роспись по металлу.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Жостовская роспись -народный промысел художественной росписи металлических подносов. XIX века подносы стали изготавливать в деревнях Московской губернии — Жостово.</a:t>
            </a:r>
            <a:endParaRPr lang="ru-RU" dirty="0"/>
          </a:p>
        </p:txBody>
      </p:sp>
      <p:pic>
        <p:nvPicPr>
          <p:cNvPr id="5" name="Содержимое 4" descr="2a94a4b03895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772819" y="2300287"/>
            <a:ext cx="3810000" cy="301942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28670"/>
            <a:ext cx="4059936" cy="5167330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Финифть</a:t>
            </a:r>
            <a:r>
              <a:rPr lang="ru-RU" dirty="0" smtClean="0"/>
              <a:t> - особый вид прикладного искусства, в котором используется эмаль в сочетании с метал. Эмали окрашиваются солями металлов: добавки золота придают стеклу рубиновый цвет, кобальта — синий цвет, а меди — зелёный</a:t>
            </a:r>
            <a:endParaRPr lang="ru-RU" dirty="0"/>
          </a:p>
        </p:txBody>
      </p:sp>
      <p:pic>
        <p:nvPicPr>
          <p:cNvPr id="5" name="Содержимое 4" descr="7645197_1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3438" y="1785926"/>
            <a:ext cx="4059238" cy="405923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Изделье из папье-маше.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 Федоскино, Палехе из папье-маше изготавливают основу для традиционной лаковой миниатюры. Из папье-маше делают муляжи, маски, учебные пособия, игрушки, театральную бутафорию, шкатулки.</a:t>
            </a:r>
            <a:endParaRPr lang="ru-RU" dirty="0"/>
          </a:p>
        </p:txBody>
      </p:sp>
      <p:pic>
        <p:nvPicPr>
          <p:cNvPr id="5" name="Содержимое 4" descr="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43504" y="1857364"/>
            <a:ext cx="2643205" cy="265272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4059936" cy="531020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Палехская миниатюра</a:t>
            </a:r>
            <a:r>
              <a:rPr lang="ru-RU" dirty="0" smtClean="0"/>
              <a:t> — народный промысел, развившийся в поселке Палех Ивановской области. Лаковая миниатюра  на папье-маше. Обычно расписываются шкатулки, ларцы, кубышки, брошки, панно, пепельницы, заколки для галстука, игольницы </a:t>
            </a:r>
            <a:endParaRPr lang="ru-RU" dirty="0"/>
          </a:p>
        </p:txBody>
      </p:sp>
      <p:pic>
        <p:nvPicPr>
          <p:cNvPr id="7" name="Содержимое 6" descr="196964553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819660" y="500043"/>
            <a:ext cx="3811578" cy="2500330"/>
          </a:xfrm>
        </p:spPr>
      </p:pic>
      <p:pic>
        <p:nvPicPr>
          <p:cNvPr id="2050" name="Picture 2" descr="C:\Documents and Settings\Admin\Рабочий стол\CRW_4365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881440"/>
            <a:ext cx="2857520" cy="19050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13638" y="504849"/>
            <a:ext cx="3129668" cy="235264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42918"/>
            <a:ext cx="4059936" cy="5453082"/>
          </a:xfrm>
        </p:spPr>
        <p:txBody>
          <a:bodyPr>
            <a:normAutofit fontScale="85000" lnSpcReduction="20000"/>
          </a:bodyPr>
          <a:lstStyle/>
          <a:p>
            <a:r>
              <a:rPr lang="ru-RU" sz="3000" dirty="0" smtClean="0">
                <a:solidFill>
                  <a:schemeClr val="accent5">
                    <a:lumMod val="75000"/>
                  </a:schemeClr>
                </a:solidFill>
              </a:rPr>
              <a:t>Федоскинская роспись</a:t>
            </a:r>
            <a:r>
              <a:rPr lang="ru-RU" sz="3000" dirty="0" smtClean="0"/>
              <a:t>. </a:t>
            </a:r>
            <a:r>
              <a:rPr lang="ru-RU" dirty="0" smtClean="0"/>
              <a:t>Производство изделий из </a:t>
            </a:r>
            <a:r>
              <a:rPr lang="ru-RU" dirty="0" smtClean="0">
                <a:hlinkClick r:id="rId3" action="ppaction://hlinkfile" tooltip="Папье-маше"/>
              </a:rPr>
              <a:t>папье-маше</a:t>
            </a:r>
            <a:r>
              <a:rPr lang="ru-RU" dirty="0" smtClean="0"/>
              <a:t> возникло в 1795 году, когда купец П. И. Коробов организовал в купленном им сельце Данилкове (в настоящее время входит в состав Федоскина).Излюбленными мотивами росписи федоскинских миниатюристов стали популярные в то время сюжеты: "тройки", "чаепития", сцены из русской и малороссийской крестьянской жизни.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5" name="Picture 3" descr="C:\Documents and Settings\Admin\Рабочий стол\fed1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3071810"/>
            <a:ext cx="1905000" cy="2724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Кружевоплетение.</a:t>
            </a:r>
            <a:endParaRPr lang="ru-RU" dirty="0"/>
          </a:p>
        </p:txBody>
      </p:sp>
      <p:pic>
        <p:nvPicPr>
          <p:cNvPr id="5" name="Содержимое 4" descr="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357298"/>
            <a:ext cx="2500330" cy="234519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Вологодское кружево</a:t>
            </a:r>
            <a:r>
              <a:rPr lang="ru-RU" dirty="0" smtClean="0"/>
              <a:t> – самое известное, оно выплетается там с 1820 года. Особое внимание уделяется штучным изделиям: знаменитым воротникам, пелеринам, шарфам, перчаткам, салфеткам. </a:t>
            </a:r>
            <a:endParaRPr lang="ru-RU" dirty="0"/>
          </a:p>
        </p:txBody>
      </p:sp>
      <p:pic>
        <p:nvPicPr>
          <p:cNvPr id="3074" name="Picture 2" descr="C:\Documents and Settings\user\Рабочий стол\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929066"/>
            <a:ext cx="2168418" cy="19875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Павлово-Посадские платки.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шерстяные и полушерстяные платки, украшенные традиционным красочным набивным орнаментом, возникшим в подмосковном городе Павловский Посад в 1860-1880-х гг.</a:t>
            </a:r>
            <a:endParaRPr lang="ru-RU" dirty="0"/>
          </a:p>
        </p:txBody>
      </p:sp>
      <p:pic>
        <p:nvPicPr>
          <p:cNvPr id="8" name="Содержимое 7" descr="379523_2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6000760" y="3661236"/>
            <a:ext cx="2162171" cy="2229974"/>
          </a:xfrm>
        </p:spPr>
      </p:pic>
      <p:pic>
        <p:nvPicPr>
          <p:cNvPr id="4" name="Picture 2" descr="C:\Documents and Settings\Admin\Рабочий стол\img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1287434"/>
            <a:ext cx="2143140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 урока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dirty="0" smtClean="0"/>
              <a:t>Познакомить с географией народных промыслов России, историей их создания и художественной ценностью.</a:t>
            </a:r>
          </a:p>
          <a:p>
            <a:r>
              <a:rPr lang="ru-RU" sz="3200" dirty="0" smtClean="0"/>
              <a:t>Расширить знания об обычаях русского народа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Резьба по кости</a:t>
            </a:r>
            <a:endParaRPr lang="ru-RU" dirty="0"/>
          </a:p>
        </p:txBody>
      </p:sp>
      <p:pic>
        <p:nvPicPr>
          <p:cNvPr id="5" name="Содержимое 4" descr="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57224" y="1571612"/>
            <a:ext cx="2000264" cy="215855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народный художественный промысел, сформировавшийся и практикуемый в сёлах Холмогорского района Архангельской области. Первые известные изделий, относятся к XVII веку.</a:t>
            </a:r>
            <a:endParaRPr lang="ru-RU" dirty="0"/>
          </a:p>
        </p:txBody>
      </p:sp>
      <p:pic>
        <p:nvPicPr>
          <p:cNvPr id="2050" name="Picture 2" descr="C:\Documents and Settings\user\Рабочий стол\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3" y="4000504"/>
            <a:ext cx="2357454" cy="1666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Тульское оружейное дела.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По указу Петра I в 1712 году в Туле сооружается первый в стране государственный оружейный завод. Тула становится признанным центром производства оружия и металлических изделий.</a:t>
            </a:r>
            <a:endParaRPr lang="ru-RU" dirty="0"/>
          </a:p>
        </p:txBody>
      </p:sp>
      <p:pic>
        <p:nvPicPr>
          <p:cNvPr id="5" name="Содержимое 4" descr="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43504" y="1714488"/>
            <a:ext cx="2286016" cy="1710624"/>
          </a:xfrm>
        </p:spPr>
      </p:pic>
      <p:pic>
        <p:nvPicPr>
          <p:cNvPr id="6146" name="Picture 2" descr="C:\Documents and Settings\user\Рабочий стол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9" y="3929066"/>
            <a:ext cx="2500330" cy="20981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Заключение урока.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285860"/>
            <a:ext cx="5643602" cy="521497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Народное декоротивно-прикладное искусство – результат творчества многих поколений мастеров. И наша планета похожа на гигантский фантастический музей Вечности, главным экспонатом которого является вдохновение, работа мастера. Сегодня художественные изделия, выполненные народными мастерами из различных материалов, служат непременной частью повседневной жизни человека; они вошли в быт как необходимые предметы.</a:t>
            </a:r>
            <a:endParaRPr lang="ru-RU" dirty="0"/>
          </a:p>
        </p:txBody>
      </p:sp>
      <p:pic>
        <p:nvPicPr>
          <p:cNvPr id="5" name="Содержимое 4" descr="i_764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6572264" y="1500174"/>
            <a:ext cx="2206625" cy="4000528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Домашние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§42</a:t>
            </a:r>
          </a:p>
          <a:p>
            <a:r>
              <a:rPr lang="ru-RU" dirty="0" smtClean="0"/>
              <a:t>Заполнить таблицу.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357158" y="2643182"/>
          <a:ext cx="8358244" cy="185738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89561"/>
                <a:gridCol w="2089561"/>
                <a:gridCol w="2089561"/>
                <a:gridCol w="2089561"/>
              </a:tblGrid>
              <a:tr h="1415729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промысла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География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образования.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Художественные особенности.</a:t>
                      </a:r>
                      <a:endParaRPr lang="ru-RU" dirty="0"/>
                    </a:p>
                  </a:txBody>
                  <a:tcPr/>
                </a:tc>
              </a:tr>
              <a:tr h="4416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Литература.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Учебник «География 9 класса. Население и хозяйство России» В.П Дронов, В.Я. Ром, А.А. Лобжанидзе. 2008 г. Дрофа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«Уроки, внеклассные мероприятия»Е.С. Туманова, Л.Ю. Романова. 2008 г. Изд-во «учитель»  </a:t>
            </a:r>
            <a:endParaRPr lang="ru-RU" dirty="0"/>
          </a:p>
        </p:txBody>
      </p:sp>
      <p:pic>
        <p:nvPicPr>
          <p:cNvPr id="5" name="Содержимое 4" descr="1books4-thumb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72197" y="1785926"/>
            <a:ext cx="2476517" cy="185738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+mj-lt"/>
              <a:buAutoNum type="arabicPeriod"/>
            </a:pPr>
            <a:r>
              <a:rPr lang="ru-RU" dirty="0" smtClean="0"/>
              <a:t>Изделья из глины.</a:t>
            </a:r>
          </a:p>
          <a:p>
            <a:pPr marL="571500" indent="-571500">
              <a:buFont typeface="+mj-lt"/>
              <a:buAutoNum type="arabicPeriod"/>
            </a:pPr>
            <a:r>
              <a:rPr lang="ru-RU" dirty="0" smtClean="0"/>
              <a:t>Роспись по дереву.</a:t>
            </a:r>
          </a:p>
          <a:p>
            <a:pPr marL="571500" indent="-571500">
              <a:buFont typeface="+mj-lt"/>
              <a:buAutoNum type="arabicPeriod"/>
            </a:pPr>
            <a:r>
              <a:rPr lang="ru-RU" dirty="0" smtClean="0"/>
              <a:t>Изделия из металла.</a:t>
            </a:r>
          </a:p>
          <a:p>
            <a:pPr marL="571500" indent="-571500">
              <a:buFont typeface="+mj-lt"/>
              <a:buAutoNum type="arabicPeriod"/>
            </a:pPr>
            <a:r>
              <a:rPr lang="ru-RU" dirty="0" smtClean="0"/>
              <a:t>Изделье из папье-маше.</a:t>
            </a:r>
          </a:p>
          <a:p>
            <a:pPr marL="571500" indent="-571500">
              <a:buFont typeface="+mj-lt"/>
              <a:buAutoNum type="arabicPeriod"/>
            </a:pPr>
            <a:r>
              <a:rPr lang="ru-RU" dirty="0" smtClean="0"/>
              <a:t>Кружево.</a:t>
            </a:r>
            <a:endParaRPr lang="en-US" dirty="0" smtClean="0"/>
          </a:p>
          <a:p>
            <a:pPr marL="571500" indent="-571500">
              <a:buFont typeface="+mj-lt"/>
              <a:buAutoNum type="arabicPeriod"/>
            </a:pPr>
            <a:r>
              <a:rPr lang="ru-RU" dirty="0" smtClean="0"/>
              <a:t>Резьба по кости.</a:t>
            </a:r>
            <a:endParaRPr lang="en-US" dirty="0" smtClean="0"/>
          </a:p>
          <a:p>
            <a:pPr marL="571500" indent="-571500">
              <a:buFont typeface="+mj-lt"/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400" dirty="0" smtClean="0">
                <a:solidFill>
                  <a:schemeClr val="bg1"/>
                </a:solidFill>
              </a:rPr>
              <a:t>Народные художественные промыслы</a:t>
            </a:r>
            <a:r>
              <a:rPr lang="ru-RU" sz="3400" dirty="0" smtClean="0"/>
              <a:t>.</a:t>
            </a:r>
            <a:endParaRPr lang="ru-RU" sz="3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1428736"/>
            <a:ext cx="3844924" cy="2503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5" y="4357694"/>
            <a:ext cx="3470960" cy="2066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Изделие из глины.</a:t>
            </a:r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500174"/>
            <a:ext cx="405923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Дымковская игрушка. Высота игрушки 20-25 см.. Традиционными дымковскими игрушками считаются петухи, барыни, няньки.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14356"/>
            <a:ext cx="4059936" cy="538164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Филимоновская игрушка</a:t>
            </a:r>
            <a:r>
              <a:rPr lang="ru-RU" dirty="0" smtClean="0"/>
              <a:t> — русский художественный промысел, сформировавшийся в Тульской области. Основную массу изделий мастериц составляют традиционные свистульки: барыни, всадники, коровы, медведи, петухи. </a:t>
            </a:r>
            <a:endParaRPr lang="ru-RU" dirty="0"/>
          </a:p>
        </p:txBody>
      </p:sp>
      <p:pic>
        <p:nvPicPr>
          <p:cNvPr id="3074" name="Picture 2" descr="C:\Documents and Settings\user\Рабочий стол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585680"/>
            <a:ext cx="3214710" cy="1991215"/>
          </a:xfrm>
          <a:prstGeom prst="rect">
            <a:avLst/>
          </a:prstGeom>
          <a:noFill/>
        </p:spPr>
      </p:pic>
      <p:pic>
        <p:nvPicPr>
          <p:cNvPr id="8" name="Содержимое 7" descr="bigf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143504" y="880672"/>
            <a:ext cx="3487734" cy="232288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Гжель.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Гжель  - один из традиционных российских центров производства керамики.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448839"/>
            <a:ext cx="4059238" cy="272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Роспись по дереву.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Хохломская роспись </a:t>
            </a:r>
            <a:r>
              <a:rPr lang="ru-RU" dirty="0" smtClean="0"/>
              <a:t>возникла в 17 веке (Нижегородской области). Выполненную черным и красным (а также, изредка, зелёным, жёлтым) цветом по золотистому фону</a:t>
            </a:r>
            <a:endParaRPr lang="ru-RU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2143116"/>
            <a:ext cx="4059238" cy="29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42918"/>
            <a:ext cx="4059936" cy="5453082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Полохов-майданская</a:t>
            </a:r>
            <a:r>
              <a:rPr lang="ru-RU" dirty="0" smtClean="0"/>
              <a:t> роспись. В селах Полохов-майдан Нижегородской области делают яркие расписные игрушки-тарарушки – это матрешки, кони-тройки, шкатулки, грибы, вазочки, солонки.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714356"/>
            <a:ext cx="17716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214686"/>
            <a:ext cx="3571884" cy="250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Ложкарный промысел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Этим промыслом занимались крестьяне, жили они на малоплодородных землях (Архангельской, Новгородской, Владимирской).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86578" y="3571876"/>
            <a:ext cx="1638304" cy="2795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357298"/>
            <a:ext cx="177165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288</TotalTime>
  <Words>553</Words>
  <Application>Microsoft Office PowerPoint</Application>
  <PresentationFormat>Экран (4:3)</PresentationFormat>
  <Paragraphs>54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Бумажная</vt:lpstr>
      <vt:lpstr>Народные промыслы России</vt:lpstr>
      <vt:lpstr>Цели урока</vt:lpstr>
      <vt:lpstr>Народные художественные промыслы.</vt:lpstr>
      <vt:lpstr>Изделие из глины.</vt:lpstr>
      <vt:lpstr>Слайд 5</vt:lpstr>
      <vt:lpstr>Гжель.</vt:lpstr>
      <vt:lpstr>Роспись по дереву.</vt:lpstr>
      <vt:lpstr>Слайд 8</vt:lpstr>
      <vt:lpstr>Ложкарный промысел.</vt:lpstr>
      <vt:lpstr>Слайд 10</vt:lpstr>
      <vt:lpstr>Слайд 11</vt:lpstr>
      <vt:lpstr>Слайд 12</vt:lpstr>
      <vt:lpstr>Роспись по металлу.</vt:lpstr>
      <vt:lpstr>Слайд 14</vt:lpstr>
      <vt:lpstr>Изделье из папье-маше.</vt:lpstr>
      <vt:lpstr>Слайд 16</vt:lpstr>
      <vt:lpstr>Слайд 17</vt:lpstr>
      <vt:lpstr>Кружевоплетение.</vt:lpstr>
      <vt:lpstr>Павлово-Посадские платки.</vt:lpstr>
      <vt:lpstr>Резьба по кости</vt:lpstr>
      <vt:lpstr>Тульское оружейное дела.</vt:lpstr>
      <vt:lpstr>Заключение урока.</vt:lpstr>
      <vt:lpstr>Домашние задание.</vt:lpstr>
      <vt:lpstr>Литература.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промыслы России</dc:title>
  <dc:creator>Admin</dc:creator>
  <cp:lastModifiedBy>Admin</cp:lastModifiedBy>
  <cp:revision>34</cp:revision>
  <dcterms:created xsi:type="dcterms:W3CDTF">2011-02-04T18:17:02Z</dcterms:created>
  <dcterms:modified xsi:type="dcterms:W3CDTF">2011-02-12T11:49:50Z</dcterms:modified>
</cp:coreProperties>
</file>