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1" d="100"/>
          <a:sy n="21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2E47E3-0081-432B-8AC5-AD31D256704C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F5E0C3-3071-46FD-90A1-12C273FD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onald Shimoda\Desktop\текстуры, картинки и т д\Sky\sky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52736"/>
            <a:ext cx="9144000" cy="2771796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Fontocide" pitchFamily="2" charset="0"/>
              </a:rPr>
              <a:t>Рекомендации психолога </a:t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Fontocide" pitchFamily="2" charset="0"/>
              </a:rPr>
            </a:b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Fontocide" pitchFamily="2" charset="0"/>
              </a:rPr>
              <a:t>родителям пятиклассников!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1.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 </a:t>
            </a:r>
            <a:r>
              <a:rPr lang="ru-RU" b="1" i="1" dirty="0" smtClean="0">
                <a:solidFill>
                  <a:srgbClr val="C00000"/>
                </a:solidFill>
              </a:rPr>
              <a:t>Абсолютное принятие ребёнка со всеми его достоинствами и недостатками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- это залог взаимопонимания в доме.</a:t>
            </a:r>
          </a:p>
          <a:p>
            <a:pPr>
              <a:buNone/>
            </a:pPr>
            <a:endParaRPr lang="ru-RU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 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Постарайтесь понять, с какими трудностями сталкивается ребёнок при переходе из начальной школы в основную. Не отказывайте ребёнку в помощи при подготовке домашнего задания, если он попросит. При этом не делайте ничего вместо ребёнка, делайте вместе с ним, приучайте его к самостоятельности.</a:t>
            </a:r>
          </a:p>
          <a:p>
            <a:pPr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 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Помогите пятикласснику запомнить имена, отчества и фамилии классного руководителя и учителей-предметников. Познакомьтесь лично с ними, установите контакт. 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4.  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 высказывайтесь негативно о школе, об учителях в присутствии ребёнка, даже если вам кажется, что для этого есть повод. Постараётесь разобраться в возникшей проблемной ситуации. Лучше, чтобы учитель был вашим союзником.</a:t>
            </a:r>
          </a:p>
          <a:p>
            <a:pPr>
              <a:buNone/>
            </a:pPr>
            <a:endParaRPr lang="ru-RU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5.  Обеспечьте своему ребёнку соблюдение оптимального для этого возраста режима дня и удобное рабочее место дома.</a:t>
            </a:r>
          </a:p>
          <a:p>
            <a:pPr>
              <a:buNone/>
            </a:pP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6.  Радуйтесь достижениям своего ребёнка. Не позволяёте себе сравнивать его с другими детьми, давайте оценку не самому ребёнку, а его поступкам.</a:t>
            </a:r>
          </a:p>
          <a:p>
            <a:pPr>
              <a:buNone/>
            </a:pPr>
            <a:endParaRPr lang="ru-RU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7.  </a:t>
            </a:r>
            <a:r>
              <a:rPr lang="ru-RU" b="1" i="1" dirty="0" smtClean="0">
                <a:solidFill>
                  <a:srgbClr val="C00000"/>
                </a:solidFill>
              </a:rPr>
              <a:t>Быть родителем не обязанность и не профессия. Это естественная человеческая потребность.</a:t>
            </a:r>
            <a:endParaRPr lang="ru-RU" i="1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4533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900" i="1" dirty="0" smtClean="0">
                <a:solidFill>
                  <a:srgbClr val="C00000"/>
                </a:solidFill>
              </a:rPr>
              <a:t>Адаптация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Первое условие школьного успеха пятиклассника — безусловное принятие ребенка, несмотря на те неудачи, с которыми он уже столкнулся или может столкнуться. Родители должны обязательно проявлять интерес к школе, классу, в котором учится ребенок, к каждому прожитому им школьному дню. Обязательно знакомьтесь с одноклассниками вашего ребенка и общайтесь с ними после школы. Недопустимы физические меры воздействия, запугивание, критика в адрес ребенка, особенно в присутствии других людей. Учитывайте темперамент ребёнка в период адаптации к школьному обучению. 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C:\Users\Donald Shimoda\Desktop\090603_BP_downArrow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3192" y="5373216"/>
            <a:ext cx="2050807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09160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Медлительные и малообщительные дети гораздо труднее привыкают к классу, быстро теряют к нему интерес, если взрослые и сверстники относятся к ним насмешливо и даже жестоко, проявляют насилие. Предоставляйте ребенку самостоятельность в учебной работе и организуйте обоснованный контроль за его учебной деятельностью. Развивайте самоконтроль, самооценку и самодостаточность ребенка.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solidFill>
                  <a:srgbClr val="FF0000"/>
                </a:solidFill>
                <a:latin typeface="+mn-lt"/>
              </a:rPr>
              <a:t>Родителей должно </a:t>
            </a:r>
            <a:br>
              <a:rPr lang="ru-RU" i="1" dirty="0" smtClean="0">
                <a:solidFill>
                  <a:srgbClr val="FF0000"/>
                </a:solidFill>
                <a:latin typeface="+mn-lt"/>
              </a:rPr>
            </a:br>
            <a:r>
              <a:rPr lang="ru-RU" i="1" dirty="0" smtClean="0">
                <a:solidFill>
                  <a:srgbClr val="FF0000"/>
                </a:solidFill>
                <a:latin typeface="+mn-lt"/>
              </a:rPr>
              <a:t>насторожить, если:</a:t>
            </a:r>
            <a:r>
              <a:rPr lang="ru-RU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- </a:t>
            </a:r>
            <a:r>
              <a:rPr lang="ru-RU" b="1" i="1" dirty="0" smtClean="0">
                <a:solidFill>
                  <a:srgbClr val="C00000"/>
                </a:solidFill>
              </a:rPr>
              <a:t>ребенок неохотно идет в школу и очень рад любой возможности не ходить туда;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- часто возвращается из школы подавленным, расстроенным;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- часто плачет без очевидной причины;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- практически никогда не упоминает никого из одноклассников;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- очень мало говорит о школьной жизни;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- ребенок одинок: его никто не приглашает в гости или гулять, на дни рождения, и он никого не хочет позвать к себе.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Регулярно беседуйте с учителями вашего ребенка о его успеваемости, поведении и взаимоотношениях с другими детьми.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Без колебаний побеседуйте с учителем, если вы чувствуете, что не знаете о школьной жизни вашего ребенка или о его проблемах, связанных со школой, или о взаимосвязи его школьных и домашних проблем. Даже если нет особенных поводов для беспокойства, консультируйтесь с учителем вашего ребенка не реже, чем раз в два месяца.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 descr="C:\Users\Donald Shimoda\Desktop\090603_BP_downArrow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50" y="5133975"/>
            <a:ext cx="23812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052736"/>
            <a:ext cx="84969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 время любой беседы с учителем выразите свое стремление сделать все возможное для того, чтобы улучшить школьную жизнь ребенка. Если между вами и учителем возникают серьезные разногласия, прилагайте все усилия, чтобы мирно разрешить их, даже если придется беседовать для этого с директором школы. Иначе вы можете случайно поставить ребенка в неловкое положение выбора между преданностью вам и уважением к своему учителю.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</TotalTime>
  <Words>312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Рекомендации психолога  родителям пятиклассников! </vt:lpstr>
      <vt:lpstr>Слайд 2</vt:lpstr>
      <vt:lpstr>Слайд 3</vt:lpstr>
      <vt:lpstr>Слайд 4</vt:lpstr>
      <vt:lpstr>Слайд 5</vt:lpstr>
      <vt:lpstr>Родителей должно  насторожить, если: 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психолога родителям пятиклассников!</dc:title>
  <dc:creator>Лисичка Ларни</dc:creator>
  <cp:lastModifiedBy>Donald Shimoda</cp:lastModifiedBy>
  <cp:revision>6</cp:revision>
  <dcterms:created xsi:type="dcterms:W3CDTF">2011-01-17T10:04:19Z</dcterms:created>
  <dcterms:modified xsi:type="dcterms:W3CDTF">2011-02-03T09:20:27Z</dcterms:modified>
</cp:coreProperties>
</file>