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58" r:id="rId3"/>
    <p:sldId id="274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computer\Desktop\&#1042;&#1077;&#1089;&#1085;&#1072;%20&#1074;%20&#1083;&#1077;&#1089;&#1091;%20&#1076;&#1083;&#1103;%201%20&#1082;&#1083;&#1072;&#1089;&#1089;&#1072;\zvuki_prirod_-_penie_ptic.mp3" TargetMode="Externa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computer\Desktop\&#1042;&#1077;&#1089;&#1085;&#1072;%20&#1074;%20&#1083;&#1077;&#1089;&#1091;%20&#1076;&#1083;&#1103;%201%20&#1082;&#1083;&#1072;&#1089;&#1089;&#1072;\zvuki_prirod_-_penie_ptic.mp3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3108" y="1071546"/>
            <a:ext cx="535785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Кто – то бросил мне в оконце,</a:t>
            </a:r>
          </a:p>
          <a:p>
            <a:pPr algn="ctr"/>
            <a:r>
              <a:rPr lang="ru-RU" sz="2400" dirty="0" smtClean="0"/>
              <a:t>Посмотрите, письмецо.</a:t>
            </a:r>
          </a:p>
          <a:p>
            <a:pPr algn="ctr"/>
            <a:r>
              <a:rPr lang="ru-RU" sz="2400" dirty="0" smtClean="0"/>
              <a:t>Может, это лучик солнца, </a:t>
            </a:r>
          </a:p>
          <a:p>
            <a:pPr algn="ctr"/>
            <a:r>
              <a:rPr lang="ru-RU" sz="2400" dirty="0" smtClean="0"/>
              <a:t>Что щекочет мне лицо?</a:t>
            </a:r>
          </a:p>
          <a:p>
            <a:pPr algn="ctr"/>
            <a:r>
              <a:rPr lang="ru-RU" sz="2400" dirty="0" smtClean="0"/>
              <a:t>Может, это </a:t>
            </a:r>
            <a:r>
              <a:rPr lang="ru-RU" sz="2400" dirty="0" err="1" smtClean="0"/>
              <a:t>воробьишка</a:t>
            </a:r>
            <a:r>
              <a:rPr lang="ru-RU" sz="2400" dirty="0" smtClean="0"/>
              <a:t>,</a:t>
            </a:r>
          </a:p>
          <a:p>
            <a:pPr algn="ctr"/>
            <a:r>
              <a:rPr lang="ru-RU" sz="2400" dirty="0" smtClean="0"/>
              <a:t>Пролетая обронил?</a:t>
            </a:r>
          </a:p>
          <a:p>
            <a:pPr algn="ctr"/>
            <a:r>
              <a:rPr lang="ru-RU" sz="2400" dirty="0" smtClean="0"/>
              <a:t>Может кот письмо,</a:t>
            </a:r>
          </a:p>
          <a:p>
            <a:pPr algn="ctr"/>
            <a:r>
              <a:rPr lang="ru-RU" sz="2400" dirty="0" smtClean="0"/>
              <a:t>Как мышку, на окошко заманил?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Дорогие ребята! Мне очень страшно и грустно в зимнем лесу. Скоро приду к Вам в гости.</a:t>
            </a:r>
          </a:p>
          <a:p>
            <a:pPr algn="ctr"/>
            <a:endParaRPr lang="ru-RU" sz="2400" dirty="0" smtClean="0"/>
          </a:p>
        </p:txBody>
      </p:sp>
      <p:pic>
        <p:nvPicPr>
          <p:cNvPr id="2051" name="Picture 3" descr="C:\Documents and Settings\Анюта\Рабочий стол\pismo_friend%20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785794"/>
            <a:ext cx="7620000" cy="5080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Анюта\Рабочий стол\бел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Анюта\Рабочий стол\миш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Анюта\Рабочий стол\лис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1602" y="0"/>
            <a:ext cx="10358510" cy="6858000"/>
          </a:xfrm>
          <a:prstGeom prst="rect">
            <a:avLst/>
          </a:prstGeom>
          <a:noFill/>
        </p:spPr>
      </p:pic>
      <p:pic>
        <p:nvPicPr>
          <p:cNvPr id="10243" name="Picture 3" descr="C:\Documents and Settings\Анюта\Рабочий стол\1207668309_6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714884"/>
            <a:ext cx="3047995" cy="22859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Анюта\Рабочий стол\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zvuki_prirod_-_penie_pti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43966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416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Анюта\Рабочий стол\в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857209"/>
            <a:ext cx="8183761" cy="60007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1000108"/>
            <a:ext cx="528641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Еще не успел сойти снег, а на пригретых солнцем местах появляются желтые</a:t>
            </a:r>
          </a:p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 цветки с чешуйчатыми стебельками. Подумайте какие это растения?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4338" name="Picture 2" descr="C:\Documents and Settings\Анюта\Рабочий стол\мать и мачех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4214818"/>
            <a:ext cx="3600658" cy="24574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000108"/>
            <a:ext cx="5143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Что происходит с деревьями?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5362" name="Picture 2" descr="C:\Documents and Settings\Анюта\Рабочий стол\1239352746_ves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571876"/>
            <a:ext cx="4819027" cy="2843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3" y="1071546"/>
            <a:ext cx="51435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Какие птицы прилетают первыми?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6386" name="Picture 2" descr="C:\Documents and Settings\Анюта\Рабочий стол\зябл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928934"/>
            <a:ext cx="4528767" cy="35271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285860"/>
            <a:ext cx="56142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Как ведут себя белки весной</a:t>
            </a:r>
            <a:r>
              <a:rPr lang="ru-RU" sz="2400" dirty="0" smtClean="0"/>
              <a:t>?</a:t>
            </a:r>
            <a:endParaRPr lang="ru-RU" dirty="0"/>
          </a:p>
        </p:txBody>
      </p:sp>
      <p:pic>
        <p:nvPicPr>
          <p:cNvPr id="17410" name="Picture 2" descr="C:\Documents and Settings\Анюта\Рабочий стол\бе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2362" y="2786058"/>
            <a:ext cx="5403026" cy="37623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285728"/>
            <a:ext cx="628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Длинные ушки, быстрые лапки,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Прыгает ловко, любит морковку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Анюта\Рабочий стол\d6ac9711cc0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1000108"/>
            <a:ext cx="4965700" cy="5448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C:\Documents and Settings\Анюта\Рабочий стол\__________-_____________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1153" y="0"/>
            <a:ext cx="9395153" cy="6858000"/>
          </a:xfrm>
          <a:prstGeom prst="rect">
            <a:avLst/>
          </a:prstGeom>
          <a:noFill/>
        </p:spPr>
      </p:pic>
      <p:pic>
        <p:nvPicPr>
          <p:cNvPr id="5" name="Picture 3" descr="C:\Documents and Settings\Анюта\Рабочий стол\d6ac9711cc0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1000108"/>
            <a:ext cx="1503227" cy="16493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нюта\Рабочий стол\лес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zvuki_prirod_-_penie_pti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0109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468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Анюта\Рабочий стол\мать и мачех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-214338"/>
            <a:ext cx="9496544" cy="7215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Анюта\Рабочий стол\зябл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1782"/>
            <a:ext cx="9144000" cy="72041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Анюта\Рабочий стол\дрозж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Анюта\Рабочий стол\грач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0"/>
            <a:ext cx="97536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Анюта\Рабочий стол\лес ле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</TotalTime>
  <Words>112</Words>
  <PresentationFormat>Экран (4:3)</PresentationFormat>
  <Paragraphs>17</Paragraphs>
  <Slides>18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computer</cp:lastModifiedBy>
  <cp:revision>11</cp:revision>
  <dcterms:modified xsi:type="dcterms:W3CDTF">2011-03-22T06:41:38Z</dcterms:modified>
</cp:coreProperties>
</file>