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CC0066"/>
    <a:srgbClr val="FFFF00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7B630-A247-497B-BE1B-7EFD38728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3ED3D-FF89-4212-9BEE-2EF9189EA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096D5-8356-4D18-A013-A786CAE28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4B88A-B130-40BA-BE9F-E24C1DBD0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611E-6756-422A-84C0-B3AB9E4FE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106E0-4B03-4499-AF53-07D2F5C73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0B3A3-D656-4F7B-81D1-CA835E9B5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FD810-94FE-4DFC-A2F6-D9EA99A2D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BF6B7-38A7-45F8-9409-C602E53BA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5FC3B-52AC-4AD5-9703-3B448459E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8339F-7081-4083-BB05-53BAE74E9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46D8BCD-6456-4565-A43B-598F809AA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63525" y="457200"/>
            <a:ext cx="7386638" cy="5638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7200" smtClean="0">
                <a:solidFill>
                  <a:srgbClr val="FF3300"/>
                </a:solidFill>
                <a:latin typeface="Monotype Corsiva" pitchFamily="66" charset="0"/>
              </a:rPr>
              <a:t>Xigua hen yuan,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7200" smtClean="0">
                <a:solidFill>
                  <a:srgbClr val="FF3300"/>
                </a:solidFill>
                <a:latin typeface="Monotype Corsiva" pitchFamily="66" charset="0"/>
              </a:rPr>
              <a:t>Xigua hen da,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7200" smtClean="0">
                <a:solidFill>
                  <a:srgbClr val="FF3300"/>
                </a:solidFill>
                <a:latin typeface="Monotype Corsiva" pitchFamily="66" charset="0"/>
              </a:rPr>
              <a:t>Xigua hen tian,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7200" smtClean="0">
                <a:solidFill>
                  <a:srgbClr val="FF3300"/>
                </a:solidFill>
                <a:latin typeface="Monotype Corsiva" pitchFamily="66" charset="0"/>
              </a:rPr>
              <a:t>Ni zhidao ma?</a:t>
            </a:r>
            <a:endParaRPr lang="ru-RU" sz="7200" smtClean="0">
              <a:solidFill>
                <a:srgbClr val="FF3300"/>
              </a:solidFill>
              <a:latin typeface="Monotype Corsiva" pitchFamily="66" charset="0"/>
            </a:endParaRPr>
          </a:p>
        </p:txBody>
      </p:sp>
      <p:sp>
        <p:nvSpPr>
          <p:cNvPr id="2051" name="Line 11"/>
          <p:cNvSpPr>
            <a:spLocks noChangeShapeType="1"/>
          </p:cNvSpPr>
          <p:nvPr/>
        </p:nvSpPr>
        <p:spPr bwMode="auto">
          <a:xfrm>
            <a:off x="3962400" y="533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2" name="Line 12"/>
          <p:cNvSpPr>
            <a:spLocks noChangeShapeType="1"/>
          </p:cNvSpPr>
          <p:nvPr/>
        </p:nvSpPr>
        <p:spPr bwMode="auto">
          <a:xfrm flipH="1">
            <a:off x="4038600" y="533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" name="Line 14"/>
          <p:cNvSpPr>
            <a:spLocks noChangeShapeType="1"/>
          </p:cNvSpPr>
          <p:nvPr/>
        </p:nvSpPr>
        <p:spPr bwMode="auto">
          <a:xfrm flipH="1">
            <a:off x="5867400" y="533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Line 15"/>
          <p:cNvSpPr>
            <a:spLocks noChangeShapeType="1"/>
          </p:cNvSpPr>
          <p:nvPr/>
        </p:nvSpPr>
        <p:spPr bwMode="auto">
          <a:xfrm>
            <a:off x="2362200" y="1981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16"/>
          <p:cNvSpPr>
            <a:spLocks noChangeShapeType="1"/>
          </p:cNvSpPr>
          <p:nvPr/>
        </p:nvSpPr>
        <p:spPr bwMode="auto">
          <a:xfrm>
            <a:off x="1981200" y="53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17"/>
          <p:cNvSpPr>
            <a:spLocks noChangeShapeType="1"/>
          </p:cNvSpPr>
          <p:nvPr/>
        </p:nvSpPr>
        <p:spPr bwMode="auto">
          <a:xfrm>
            <a:off x="2133600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18"/>
          <p:cNvSpPr>
            <a:spLocks noChangeShapeType="1"/>
          </p:cNvSpPr>
          <p:nvPr/>
        </p:nvSpPr>
        <p:spPr bwMode="auto">
          <a:xfrm>
            <a:off x="4343400" y="19050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Line 19"/>
          <p:cNvSpPr>
            <a:spLocks noChangeShapeType="1"/>
          </p:cNvSpPr>
          <p:nvPr/>
        </p:nvSpPr>
        <p:spPr bwMode="auto">
          <a:xfrm flipV="1">
            <a:off x="4495800" y="19050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9" name="Line 20"/>
          <p:cNvSpPr>
            <a:spLocks noChangeShapeType="1"/>
          </p:cNvSpPr>
          <p:nvPr/>
        </p:nvSpPr>
        <p:spPr bwMode="auto">
          <a:xfrm>
            <a:off x="5715000" y="1676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0" name="Line 21"/>
          <p:cNvSpPr>
            <a:spLocks noChangeShapeType="1"/>
          </p:cNvSpPr>
          <p:nvPr/>
        </p:nvSpPr>
        <p:spPr bwMode="auto">
          <a:xfrm>
            <a:off x="4114800" y="32766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1" name="Line 22"/>
          <p:cNvSpPr>
            <a:spLocks noChangeShapeType="1"/>
          </p:cNvSpPr>
          <p:nvPr/>
        </p:nvSpPr>
        <p:spPr bwMode="auto">
          <a:xfrm flipV="1">
            <a:off x="4191000" y="3276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2" name="Line 23"/>
          <p:cNvSpPr>
            <a:spLocks noChangeShapeType="1"/>
          </p:cNvSpPr>
          <p:nvPr/>
        </p:nvSpPr>
        <p:spPr bwMode="auto">
          <a:xfrm flipH="1">
            <a:off x="5715000" y="3124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3" name="Line 24"/>
          <p:cNvSpPr>
            <a:spLocks noChangeShapeType="1"/>
          </p:cNvSpPr>
          <p:nvPr/>
        </p:nvSpPr>
        <p:spPr bwMode="auto">
          <a:xfrm>
            <a:off x="2362200" y="44196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4" name="Line 25"/>
          <p:cNvSpPr>
            <a:spLocks noChangeShapeType="1"/>
          </p:cNvSpPr>
          <p:nvPr/>
        </p:nvSpPr>
        <p:spPr bwMode="auto">
          <a:xfrm flipV="1">
            <a:off x="2438400" y="4419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26"/>
          <p:cNvSpPr>
            <a:spLocks noChangeShapeType="1"/>
          </p:cNvSpPr>
          <p:nvPr/>
        </p:nvSpPr>
        <p:spPr bwMode="auto">
          <a:xfrm>
            <a:off x="3505200" y="4495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23" name="Picture 27" descr="J02461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962400"/>
            <a:ext cx="2667000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62484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smtClean="0">
                <a:solidFill>
                  <a:srgbClr val="CC0066"/>
                </a:solidFill>
                <a:latin typeface="Arial Black" pitchFamily="34" charset="0"/>
              </a:rPr>
              <a:t>Gege gao, didi ai,</a:t>
            </a:r>
            <a:br>
              <a:rPr lang="en-US" sz="6000" smtClean="0">
                <a:solidFill>
                  <a:srgbClr val="CC0066"/>
                </a:solidFill>
                <a:latin typeface="Arial Black" pitchFamily="34" charset="0"/>
              </a:rPr>
            </a:br>
            <a:r>
              <a:rPr lang="en-US" sz="6000" smtClean="0">
                <a:solidFill>
                  <a:srgbClr val="CC0066"/>
                </a:solidFill>
                <a:latin typeface="Arial Black" pitchFamily="34" charset="0"/>
              </a:rPr>
              <a:t/>
            </a:r>
            <a:br>
              <a:rPr lang="en-US" sz="6000" smtClean="0">
                <a:solidFill>
                  <a:srgbClr val="CC0066"/>
                </a:solidFill>
                <a:latin typeface="Arial Black" pitchFamily="34" charset="0"/>
              </a:rPr>
            </a:br>
            <a:r>
              <a:rPr lang="en-US" sz="5400" smtClean="0">
                <a:solidFill>
                  <a:srgbClr val="CC0066"/>
                </a:solidFill>
                <a:latin typeface="Arial Black" pitchFamily="34" charset="0"/>
              </a:rPr>
              <a:t>Tamen dou wo hen ai.</a:t>
            </a:r>
            <a:endParaRPr lang="ru-RU" sz="540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075" name="Line 5"/>
          <p:cNvSpPr>
            <a:spLocks noChangeShapeType="1"/>
          </p:cNvSpPr>
          <p:nvPr/>
        </p:nvSpPr>
        <p:spPr bwMode="auto">
          <a:xfrm>
            <a:off x="1676400" y="1676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" name="Line 6"/>
          <p:cNvSpPr>
            <a:spLocks noChangeShapeType="1"/>
          </p:cNvSpPr>
          <p:nvPr/>
        </p:nvSpPr>
        <p:spPr bwMode="auto">
          <a:xfrm>
            <a:off x="3962400" y="1752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>
            <a:off x="5867400" y="12954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7162800" y="15240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7467600" y="1524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1600200" y="3581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>
            <a:off x="4419600" y="3581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6019800" y="34290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3" name="Line 13"/>
          <p:cNvSpPr>
            <a:spLocks noChangeShapeType="1"/>
          </p:cNvSpPr>
          <p:nvPr/>
        </p:nvSpPr>
        <p:spPr bwMode="auto">
          <a:xfrm flipV="1">
            <a:off x="6248400" y="33528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Line 14"/>
          <p:cNvSpPr>
            <a:spLocks noChangeShapeType="1"/>
          </p:cNvSpPr>
          <p:nvPr/>
        </p:nvSpPr>
        <p:spPr bwMode="auto">
          <a:xfrm>
            <a:off x="7239000" y="35052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5" name="Line 15"/>
          <p:cNvSpPr>
            <a:spLocks noChangeShapeType="1"/>
          </p:cNvSpPr>
          <p:nvPr/>
        </p:nvSpPr>
        <p:spPr bwMode="auto">
          <a:xfrm flipV="1">
            <a:off x="7467600" y="35052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6" name="Line 16"/>
          <p:cNvSpPr>
            <a:spLocks noChangeShapeType="1"/>
          </p:cNvSpPr>
          <p:nvPr/>
        </p:nvSpPr>
        <p:spPr bwMode="auto">
          <a:xfrm>
            <a:off x="4191000" y="4343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21" name="Picture 17" descr="J0232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191000"/>
            <a:ext cx="289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Picture 18" descr="J02320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800600"/>
            <a:ext cx="121920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143000" y="533400"/>
            <a:ext cx="68580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FF00"/>
                </a:solidFill>
                <a:latin typeface="Arial" charset="0"/>
              </a:rPr>
              <a:t>Wo jia you xiao huang gou,</a:t>
            </a:r>
          </a:p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FF00"/>
                </a:solidFill>
                <a:latin typeface="Arial" charset="0"/>
              </a:rPr>
              <a:t>Tiantian shuizai damenkou,</a:t>
            </a:r>
          </a:p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FF00"/>
                </a:solidFill>
                <a:latin typeface="Arial" charset="0"/>
              </a:rPr>
              <a:t>Zaoshang kanjian wo chulai,</a:t>
            </a:r>
          </a:p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FF00"/>
                </a:solidFill>
                <a:latin typeface="Arial" charset="0"/>
              </a:rPr>
              <a:t>Yao yao weiba gen wo zou.</a:t>
            </a:r>
            <a:endParaRPr lang="ru-RU" sz="40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4099" name="Line 6"/>
          <p:cNvSpPr>
            <a:spLocks noChangeShapeType="1"/>
          </p:cNvSpPr>
          <p:nvPr/>
        </p:nvSpPr>
        <p:spPr bwMode="auto">
          <a:xfrm>
            <a:off x="1981200" y="457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 flipV="1">
            <a:off x="2133600" y="457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Line 8"/>
          <p:cNvSpPr>
            <a:spLocks noChangeShapeType="1"/>
          </p:cNvSpPr>
          <p:nvPr/>
        </p:nvSpPr>
        <p:spPr bwMode="auto">
          <a:xfrm>
            <a:off x="2667000" y="609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9"/>
          <p:cNvSpPr>
            <a:spLocks noChangeShapeType="1"/>
          </p:cNvSpPr>
          <p:nvPr/>
        </p:nvSpPr>
        <p:spPr bwMode="auto">
          <a:xfrm>
            <a:off x="3276600" y="533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Line 10"/>
          <p:cNvSpPr>
            <a:spLocks noChangeShapeType="1"/>
          </p:cNvSpPr>
          <p:nvPr/>
        </p:nvSpPr>
        <p:spPr bwMode="auto">
          <a:xfrm flipV="1">
            <a:off x="3429000" y="533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4" name="Line 11"/>
          <p:cNvSpPr>
            <a:spLocks noChangeShapeType="1"/>
          </p:cNvSpPr>
          <p:nvPr/>
        </p:nvSpPr>
        <p:spPr bwMode="auto">
          <a:xfrm>
            <a:off x="4419600" y="533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5" name="Line 12"/>
          <p:cNvSpPr>
            <a:spLocks noChangeShapeType="1"/>
          </p:cNvSpPr>
          <p:nvPr/>
        </p:nvSpPr>
        <p:spPr bwMode="auto">
          <a:xfrm flipV="1">
            <a:off x="4495800" y="533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6" name="Line 13"/>
          <p:cNvSpPr>
            <a:spLocks noChangeShapeType="1"/>
          </p:cNvSpPr>
          <p:nvPr/>
        </p:nvSpPr>
        <p:spPr bwMode="auto">
          <a:xfrm flipH="1">
            <a:off x="5791200" y="457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7" name="Line 14"/>
          <p:cNvSpPr>
            <a:spLocks noChangeShapeType="1"/>
          </p:cNvSpPr>
          <p:nvPr/>
        </p:nvSpPr>
        <p:spPr bwMode="auto">
          <a:xfrm>
            <a:off x="6781800" y="381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8" name="Line 15"/>
          <p:cNvSpPr>
            <a:spLocks noChangeShapeType="1"/>
          </p:cNvSpPr>
          <p:nvPr/>
        </p:nvSpPr>
        <p:spPr bwMode="auto">
          <a:xfrm flipV="1">
            <a:off x="7010400" y="381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9" name="Line 16"/>
          <p:cNvSpPr>
            <a:spLocks noChangeShapeType="1"/>
          </p:cNvSpPr>
          <p:nvPr/>
        </p:nvSpPr>
        <p:spPr bwMode="auto">
          <a:xfrm>
            <a:off x="1905000" y="1524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0" name="Line 17"/>
          <p:cNvSpPr>
            <a:spLocks noChangeShapeType="1"/>
          </p:cNvSpPr>
          <p:nvPr/>
        </p:nvSpPr>
        <p:spPr bwMode="auto">
          <a:xfrm>
            <a:off x="2743200" y="1524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1" name="Line 18"/>
          <p:cNvSpPr>
            <a:spLocks noChangeShapeType="1"/>
          </p:cNvSpPr>
          <p:nvPr/>
        </p:nvSpPr>
        <p:spPr bwMode="auto">
          <a:xfrm>
            <a:off x="4114800" y="1371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2" name="Line 19"/>
          <p:cNvSpPr>
            <a:spLocks noChangeShapeType="1"/>
          </p:cNvSpPr>
          <p:nvPr/>
        </p:nvSpPr>
        <p:spPr bwMode="auto">
          <a:xfrm>
            <a:off x="4648200" y="12954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3" name="Line 20"/>
          <p:cNvSpPr>
            <a:spLocks noChangeShapeType="1"/>
          </p:cNvSpPr>
          <p:nvPr/>
        </p:nvSpPr>
        <p:spPr bwMode="auto">
          <a:xfrm>
            <a:off x="5410200" y="1371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4" name="Line 21"/>
          <p:cNvSpPr>
            <a:spLocks noChangeShapeType="1"/>
          </p:cNvSpPr>
          <p:nvPr/>
        </p:nvSpPr>
        <p:spPr bwMode="auto">
          <a:xfrm flipH="1">
            <a:off x="6324600" y="13716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5" name="Line 22"/>
          <p:cNvSpPr>
            <a:spLocks noChangeShapeType="1"/>
          </p:cNvSpPr>
          <p:nvPr/>
        </p:nvSpPr>
        <p:spPr bwMode="auto">
          <a:xfrm>
            <a:off x="6934200" y="1447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6" name="Line 23"/>
          <p:cNvSpPr>
            <a:spLocks noChangeShapeType="1"/>
          </p:cNvSpPr>
          <p:nvPr/>
        </p:nvSpPr>
        <p:spPr bwMode="auto">
          <a:xfrm flipV="1">
            <a:off x="7086600" y="1447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7" name="Line 24"/>
          <p:cNvSpPr>
            <a:spLocks noChangeShapeType="1"/>
          </p:cNvSpPr>
          <p:nvPr/>
        </p:nvSpPr>
        <p:spPr bwMode="auto">
          <a:xfrm>
            <a:off x="1600200" y="2286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8" name="Line 25"/>
          <p:cNvSpPr>
            <a:spLocks noChangeShapeType="1"/>
          </p:cNvSpPr>
          <p:nvPr/>
        </p:nvSpPr>
        <p:spPr bwMode="auto">
          <a:xfrm flipV="1">
            <a:off x="1828800" y="2286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9" name="Line 26"/>
          <p:cNvSpPr>
            <a:spLocks noChangeShapeType="1"/>
          </p:cNvSpPr>
          <p:nvPr/>
        </p:nvSpPr>
        <p:spPr bwMode="auto">
          <a:xfrm>
            <a:off x="2667000" y="22860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0" name="Line 27"/>
          <p:cNvSpPr>
            <a:spLocks noChangeShapeType="1"/>
          </p:cNvSpPr>
          <p:nvPr/>
        </p:nvSpPr>
        <p:spPr bwMode="auto">
          <a:xfrm>
            <a:off x="3962400" y="2286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1" name="Line 28"/>
          <p:cNvSpPr>
            <a:spLocks noChangeShapeType="1"/>
          </p:cNvSpPr>
          <p:nvPr/>
        </p:nvSpPr>
        <p:spPr bwMode="auto">
          <a:xfrm>
            <a:off x="4800600" y="22860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2" name="Line 29"/>
          <p:cNvSpPr>
            <a:spLocks noChangeShapeType="1"/>
          </p:cNvSpPr>
          <p:nvPr/>
        </p:nvSpPr>
        <p:spPr bwMode="auto">
          <a:xfrm>
            <a:off x="5867400" y="2286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3" name="Line 30"/>
          <p:cNvSpPr>
            <a:spLocks noChangeShapeType="1"/>
          </p:cNvSpPr>
          <p:nvPr/>
        </p:nvSpPr>
        <p:spPr bwMode="auto">
          <a:xfrm flipV="1">
            <a:off x="6019800" y="23622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4" name="Line 31"/>
          <p:cNvSpPr>
            <a:spLocks noChangeShapeType="1"/>
          </p:cNvSpPr>
          <p:nvPr/>
        </p:nvSpPr>
        <p:spPr bwMode="auto">
          <a:xfrm>
            <a:off x="6858000" y="2438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5" name="Line 32"/>
          <p:cNvSpPr>
            <a:spLocks noChangeShapeType="1"/>
          </p:cNvSpPr>
          <p:nvPr/>
        </p:nvSpPr>
        <p:spPr bwMode="auto">
          <a:xfrm flipH="1">
            <a:off x="7391400" y="22860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6" name="Line 33"/>
          <p:cNvSpPr>
            <a:spLocks noChangeShapeType="1"/>
          </p:cNvSpPr>
          <p:nvPr/>
        </p:nvSpPr>
        <p:spPr bwMode="auto">
          <a:xfrm flipH="1">
            <a:off x="19812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7" name="Line 34"/>
          <p:cNvSpPr>
            <a:spLocks noChangeShapeType="1"/>
          </p:cNvSpPr>
          <p:nvPr/>
        </p:nvSpPr>
        <p:spPr bwMode="auto">
          <a:xfrm flipH="1">
            <a:off x="28956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8" name="Line 35"/>
          <p:cNvSpPr>
            <a:spLocks noChangeShapeType="1"/>
          </p:cNvSpPr>
          <p:nvPr/>
        </p:nvSpPr>
        <p:spPr bwMode="auto">
          <a:xfrm>
            <a:off x="3733800" y="3276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9" name="Line 36"/>
          <p:cNvSpPr>
            <a:spLocks noChangeShapeType="1"/>
          </p:cNvSpPr>
          <p:nvPr/>
        </p:nvSpPr>
        <p:spPr bwMode="auto">
          <a:xfrm flipV="1">
            <a:off x="3962400" y="3276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30" name="Line 37"/>
          <p:cNvSpPr>
            <a:spLocks noChangeShapeType="1"/>
          </p:cNvSpPr>
          <p:nvPr/>
        </p:nvSpPr>
        <p:spPr bwMode="auto">
          <a:xfrm>
            <a:off x="5181600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31" name="Line 38"/>
          <p:cNvSpPr>
            <a:spLocks noChangeShapeType="1"/>
          </p:cNvSpPr>
          <p:nvPr/>
        </p:nvSpPr>
        <p:spPr bwMode="auto">
          <a:xfrm>
            <a:off x="6248400" y="3200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32" name="Line 39"/>
          <p:cNvSpPr>
            <a:spLocks noChangeShapeType="1"/>
          </p:cNvSpPr>
          <p:nvPr/>
        </p:nvSpPr>
        <p:spPr bwMode="auto">
          <a:xfrm flipV="1">
            <a:off x="64008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33" name="Line 40"/>
          <p:cNvSpPr>
            <a:spLocks noChangeShapeType="1"/>
          </p:cNvSpPr>
          <p:nvPr/>
        </p:nvSpPr>
        <p:spPr bwMode="auto">
          <a:xfrm>
            <a:off x="69342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34" name="Line 42"/>
          <p:cNvSpPr>
            <a:spLocks noChangeShapeType="1"/>
          </p:cNvSpPr>
          <p:nvPr/>
        </p:nvSpPr>
        <p:spPr bwMode="auto">
          <a:xfrm flipV="1">
            <a:off x="7162800" y="3200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95" name="Picture 43" descr="J03306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962400"/>
            <a:ext cx="3048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686800" cy="48006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smtClean="0">
                <a:latin typeface="Ariac" pitchFamily="34" charset="0"/>
              </a:rPr>
              <a:t> </a:t>
            </a:r>
            <a:r>
              <a:rPr lang="en-US" sz="5400" b="1" smtClean="0">
                <a:solidFill>
                  <a:srgbClr val="CC3300"/>
                </a:solidFill>
                <a:latin typeface="Franklin Gothic Medium" pitchFamily="34" charset="0"/>
              </a:rPr>
              <a:t>Xiao bai tu</a:t>
            </a:r>
            <a:r>
              <a:rPr lang="en-US" sz="5400" b="1" smtClean="0">
                <a:solidFill>
                  <a:srgbClr val="333399"/>
                </a:solidFill>
                <a:latin typeface="Franklin Gothic Medium" pitchFamily="34" charset="0"/>
              </a:rPr>
              <a:t>,</a:t>
            </a:r>
            <a:r>
              <a:rPr lang="en-US" sz="5400" b="1" smtClean="0">
                <a:latin typeface="Franklin Gothic Medium" pitchFamily="34" charset="0"/>
              </a:rPr>
              <a:t> </a:t>
            </a:r>
            <a:r>
              <a:rPr lang="en-US" sz="5400" b="1" smtClean="0">
                <a:solidFill>
                  <a:srgbClr val="FF66FF"/>
                </a:solidFill>
                <a:latin typeface="Franklin Gothic Medium" pitchFamily="34" charset="0"/>
              </a:rPr>
              <a:t>bai you bai</a:t>
            </a:r>
            <a:br>
              <a:rPr lang="en-US" sz="5400" b="1" smtClean="0">
                <a:solidFill>
                  <a:srgbClr val="FF66FF"/>
                </a:solidFill>
                <a:latin typeface="Franklin Gothic Medium" pitchFamily="34" charset="0"/>
              </a:rPr>
            </a:br>
            <a:r>
              <a:rPr lang="en-US" sz="5400" b="1" smtClean="0">
                <a:latin typeface="Franklin Gothic Medium" pitchFamily="34" charset="0"/>
              </a:rPr>
              <a:t>    </a:t>
            </a:r>
            <a:r>
              <a:rPr lang="en-US" sz="5400" b="1" smtClean="0">
                <a:solidFill>
                  <a:srgbClr val="FF6600"/>
                </a:solidFill>
                <a:latin typeface="Franklin Gothic Medium" pitchFamily="34" charset="0"/>
              </a:rPr>
              <a:t>Liang zhi er duo</a:t>
            </a:r>
            <a:r>
              <a:rPr lang="en-US" sz="5400" b="1" smtClean="0">
                <a:latin typeface="Franklin Gothic Medium" pitchFamily="34" charset="0"/>
              </a:rPr>
              <a:t> </a:t>
            </a:r>
            <a:r>
              <a:rPr lang="en-US" sz="5400" b="1" smtClean="0">
                <a:solidFill>
                  <a:srgbClr val="660066"/>
                </a:solidFill>
                <a:latin typeface="Franklin Gothic Medium" pitchFamily="34" charset="0"/>
              </a:rPr>
              <a:t>shu qi lai</a:t>
            </a:r>
            <a:r>
              <a:rPr lang="en-US" sz="5400" b="1" smtClean="0">
                <a:latin typeface="Franklin Gothic Medium" pitchFamily="34" charset="0"/>
              </a:rPr>
              <a:t/>
            </a:r>
            <a:br>
              <a:rPr lang="en-US" sz="5400" b="1" smtClean="0">
                <a:latin typeface="Franklin Gothic Medium" pitchFamily="34" charset="0"/>
              </a:rPr>
            </a:br>
            <a:r>
              <a:rPr lang="en-US" sz="5400" b="1" smtClean="0">
                <a:latin typeface="Franklin Gothic Medium" pitchFamily="34" charset="0"/>
              </a:rPr>
              <a:t>    </a:t>
            </a:r>
            <a:r>
              <a:rPr lang="en-US" sz="5400" b="1" smtClean="0">
                <a:solidFill>
                  <a:srgbClr val="A50021"/>
                </a:solidFill>
                <a:latin typeface="Franklin Gothic Medium" pitchFamily="34" charset="0"/>
              </a:rPr>
              <a:t>Ai chi luobo</a:t>
            </a:r>
            <a:r>
              <a:rPr lang="en-US" sz="5400" b="1" smtClean="0">
                <a:latin typeface="Franklin Gothic Medium" pitchFamily="34" charset="0"/>
              </a:rPr>
              <a:t> </a:t>
            </a:r>
            <a:r>
              <a:rPr lang="en-US" sz="5400" b="1" smtClean="0">
                <a:solidFill>
                  <a:srgbClr val="FF9933"/>
                </a:solidFill>
                <a:latin typeface="Franklin Gothic Medium" pitchFamily="34" charset="0"/>
              </a:rPr>
              <a:t>he qingcai</a:t>
            </a:r>
            <a:br>
              <a:rPr lang="en-US" sz="5400" b="1" smtClean="0">
                <a:solidFill>
                  <a:srgbClr val="FF9933"/>
                </a:solidFill>
                <a:latin typeface="Franklin Gothic Medium" pitchFamily="34" charset="0"/>
              </a:rPr>
            </a:br>
            <a:r>
              <a:rPr lang="en-US" sz="5400" b="1" smtClean="0">
                <a:latin typeface="Franklin Gothic Medium" pitchFamily="34" charset="0"/>
              </a:rPr>
              <a:t> </a:t>
            </a:r>
            <a:r>
              <a:rPr lang="en-US" sz="5400" b="1" smtClean="0">
                <a:solidFill>
                  <a:srgbClr val="333399"/>
                </a:solidFill>
                <a:latin typeface="Franklin Gothic Medium" pitchFamily="34" charset="0"/>
              </a:rPr>
              <a:t>Beng beng tiao tiao</a:t>
            </a:r>
            <a:r>
              <a:rPr lang="en-US" sz="5400" b="1" smtClean="0">
                <a:latin typeface="Franklin Gothic Medium" pitchFamily="34" charset="0"/>
              </a:rPr>
              <a:t> </a:t>
            </a:r>
            <a:r>
              <a:rPr lang="en-US" sz="5400" b="1" smtClean="0">
                <a:solidFill>
                  <a:srgbClr val="CC0066"/>
                </a:solidFill>
                <a:latin typeface="Franklin Gothic Medium" pitchFamily="34" charset="0"/>
              </a:rPr>
              <a:t>zhen ke ai</a:t>
            </a:r>
            <a:r>
              <a:rPr lang="en-US" sz="4800" b="1" smtClean="0">
                <a:solidFill>
                  <a:srgbClr val="CC0066"/>
                </a:solidFill>
                <a:latin typeface="Franklin Gothic Medium" pitchFamily="34" charset="0"/>
              </a:rPr>
              <a:t>.</a:t>
            </a:r>
            <a:endParaRPr lang="ru-RU" sz="4800" b="1" smtClean="0">
              <a:solidFill>
                <a:srgbClr val="CC0066"/>
              </a:solidFill>
              <a:latin typeface="Franklin Gothic Medium" pitchFamily="34" charset="0"/>
            </a:endParaRPr>
          </a:p>
        </p:txBody>
      </p:sp>
      <p:pic>
        <p:nvPicPr>
          <p:cNvPr id="25603" name="Picture 3" descr="AN0233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343400"/>
            <a:ext cx="2057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Line 38"/>
          <p:cNvSpPr>
            <a:spLocks noChangeShapeType="1"/>
          </p:cNvSpPr>
          <p:nvPr/>
        </p:nvSpPr>
        <p:spPr bwMode="auto">
          <a:xfrm>
            <a:off x="1676400" y="838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Line 39"/>
          <p:cNvSpPr>
            <a:spLocks noChangeShapeType="1"/>
          </p:cNvSpPr>
          <p:nvPr/>
        </p:nvSpPr>
        <p:spPr bwMode="auto">
          <a:xfrm flipV="1">
            <a:off x="1828800" y="838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40"/>
          <p:cNvSpPr>
            <a:spLocks noChangeShapeType="1"/>
          </p:cNvSpPr>
          <p:nvPr/>
        </p:nvSpPr>
        <p:spPr bwMode="auto">
          <a:xfrm flipV="1">
            <a:off x="3124200" y="838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Line 41"/>
          <p:cNvSpPr>
            <a:spLocks noChangeShapeType="1"/>
          </p:cNvSpPr>
          <p:nvPr/>
        </p:nvSpPr>
        <p:spPr bwMode="auto">
          <a:xfrm>
            <a:off x="3886200" y="8382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42"/>
          <p:cNvSpPr>
            <a:spLocks noChangeShapeType="1"/>
          </p:cNvSpPr>
          <p:nvPr/>
        </p:nvSpPr>
        <p:spPr bwMode="auto">
          <a:xfrm flipH="1">
            <a:off x="5029200" y="6858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Line 43"/>
          <p:cNvSpPr>
            <a:spLocks noChangeShapeType="1"/>
          </p:cNvSpPr>
          <p:nvPr/>
        </p:nvSpPr>
        <p:spPr bwMode="auto">
          <a:xfrm>
            <a:off x="5867400" y="762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0" name="Line 44"/>
          <p:cNvSpPr>
            <a:spLocks noChangeShapeType="1"/>
          </p:cNvSpPr>
          <p:nvPr/>
        </p:nvSpPr>
        <p:spPr bwMode="auto">
          <a:xfrm flipV="1">
            <a:off x="7391400" y="7620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1" name="Line 45"/>
          <p:cNvSpPr>
            <a:spLocks noChangeShapeType="1"/>
          </p:cNvSpPr>
          <p:nvPr/>
        </p:nvSpPr>
        <p:spPr bwMode="auto">
          <a:xfrm>
            <a:off x="1371600" y="16002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46"/>
          <p:cNvSpPr>
            <a:spLocks noChangeShapeType="1"/>
          </p:cNvSpPr>
          <p:nvPr/>
        </p:nvSpPr>
        <p:spPr bwMode="auto">
          <a:xfrm flipV="1">
            <a:off x="1600200" y="16002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3" name="Line 47"/>
          <p:cNvSpPr>
            <a:spLocks noChangeShapeType="1"/>
          </p:cNvSpPr>
          <p:nvPr/>
        </p:nvSpPr>
        <p:spPr bwMode="auto">
          <a:xfrm>
            <a:off x="3276600" y="1676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48"/>
          <p:cNvSpPr>
            <a:spLocks noChangeShapeType="1"/>
          </p:cNvSpPr>
          <p:nvPr/>
        </p:nvSpPr>
        <p:spPr bwMode="auto">
          <a:xfrm>
            <a:off x="3810000" y="1752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5" name="Line 49"/>
          <p:cNvSpPr>
            <a:spLocks noChangeShapeType="1"/>
          </p:cNvSpPr>
          <p:nvPr/>
        </p:nvSpPr>
        <p:spPr bwMode="auto">
          <a:xfrm flipV="1">
            <a:off x="3962400" y="1676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50"/>
          <p:cNvSpPr>
            <a:spLocks noChangeShapeType="1"/>
          </p:cNvSpPr>
          <p:nvPr/>
        </p:nvSpPr>
        <p:spPr bwMode="auto">
          <a:xfrm>
            <a:off x="5181600" y="1752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7" name="Line 51"/>
          <p:cNvSpPr>
            <a:spLocks noChangeShapeType="1"/>
          </p:cNvSpPr>
          <p:nvPr/>
        </p:nvSpPr>
        <p:spPr bwMode="auto">
          <a:xfrm flipV="1">
            <a:off x="5334000" y="1752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8" name="Line 52"/>
          <p:cNvSpPr>
            <a:spLocks noChangeShapeType="1"/>
          </p:cNvSpPr>
          <p:nvPr/>
        </p:nvSpPr>
        <p:spPr bwMode="auto">
          <a:xfrm>
            <a:off x="6477000" y="1676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9" name="Line 53"/>
          <p:cNvSpPr>
            <a:spLocks noChangeShapeType="1"/>
          </p:cNvSpPr>
          <p:nvPr/>
        </p:nvSpPr>
        <p:spPr bwMode="auto">
          <a:xfrm>
            <a:off x="7239000" y="1676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0" name="Line 54"/>
          <p:cNvSpPr>
            <a:spLocks noChangeShapeType="1"/>
          </p:cNvSpPr>
          <p:nvPr/>
        </p:nvSpPr>
        <p:spPr bwMode="auto">
          <a:xfrm flipV="1">
            <a:off x="7467600" y="1676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1" name="Line 55"/>
          <p:cNvSpPr>
            <a:spLocks noChangeShapeType="1"/>
          </p:cNvSpPr>
          <p:nvPr/>
        </p:nvSpPr>
        <p:spPr bwMode="auto">
          <a:xfrm flipV="1">
            <a:off x="8077200" y="16002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2" name="Line 56"/>
          <p:cNvSpPr>
            <a:spLocks noChangeShapeType="1"/>
          </p:cNvSpPr>
          <p:nvPr/>
        </p:nvSpPr>
        <p:spPr bwMode="auto">
          <a:xfrm>
            <a:off x="1524000" y="24384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3" name="Line 57"/>
          <p:cNvSpPr>
            <a:spLocks noChangeShapeType="1"/>
          </p:cNvSpPr>
          <p:nvPr/>
        </p:nvSpPr>
        <p:spPr bwMode="auto">
          <a:xfrm>
            <a:off x="2743200" y="259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4" name="Line 58"/>
          <p:cNvSpPr>
            <a:spLocks noChangeShapeType="1"/>
          </p:cNvSpPr>
          <p:nvPr/>
        </p:nvSpPr>
        <p:spPr bwMode="auto">
          <a:xfrm flipH="1">
            <a:off x="3886200" y="2514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5" name="Line 59"/>
          <p:cNvSpPr>
            <a:spLocks noChangeShapeType="1"/>
          </p:cNvSpPr>
          <p:nvPr/>
        </p:nvSpPr>
        <p:spPr bwMode="auto">
          <a:xfrm>
            <a:off x="4343400" y="24384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6" name="Line 60"/>
          <p:cNvSpPr>
            <a:spLocks noChangeShapeType="1"/>
          </p:cNvSpPr>
          <p:nvPr/>
        </p:nvSpPr>
        <p:spPr bwMode="auto">
          <a:xfrm flipV="1">
            <a:off x="5562600" y="24384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7" name="Line 61"/>
          <p:cNvSpPr>
            <a:spLocks noChangeShapeType="1"/>
          </p:cNvSpPr>
          <p:nvPr/>
        </p:nvSpPr>
        <p:spPr bwMode="auto">
          <a:xfrm>
            <a:off x="6096000" y="259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8" name="Line 62"/>
          <p:cNvSpPr>
            <a:spLocks noChangeShapeType="1"/>
          </p:cNvSpPr>
          <p:nvPr/>
        </p:nvSpPr>
        <p:spPr bwMode="auto">
          <a:xfrm>
            <a:off x="7391400" y="25146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9" name="Line 63"/>
          <p:cNvSpPr>
            <a:spLocks noChangeShapeType="1"/>
          </p:cNvSpPr>
          <p:nvPr/>
        </p:nvSpPr>
        <p:spPr bwMode="auto">
          <a:xfrm>
            <a:off x="685800" y="31242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0" name="Line 64"/>
          <p:cNvSpPr>
            <a:spLocks noChangeShapeType="1"/>
          </p:cNvSpPr>
          <p:nvPr/>
        </p:nvSpPr>
        <p:spPr bwMode="auto">
          <a:xfrm>
            <a:off x="2438400" y="3352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1" name="Line 65"/>
          <p:cNvSpPr>
            <a:spLocks noChangeShapeType="1"/>
          </p:cNvSpPr>
          <p:nvPr/>
        </p:nvSpPr>
        <p:spPr bwMode="auto">
          <a:xfrm>
            <a:off x="4038600" y="3276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2" name="Line 66"/>
          <p:cNvSpPr>
            <a:spLocks noChangeShapeType="1"/>
          </p:cNvSpPr>
          <p:nvPr/>
        </p:nvSpPr>
        <p:spPr bwMode="auto">
          <a:xfrm>
            <a:off x="5334000" y="32766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3" name="Line 67"/>
          <p:cNvSpPr>
            <a:spLocks noChangeShapeType="1"/>
          </p:cNvSpPr>
          <p:nvPr/>
        </p:nvSpPr>
        <p:spPr bwMode="auto">
          <a:xfrm>
            <a:off x="6858000" y="3429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4" name="Line 68"/>
          <p:cNvSpPr>
            <a:spLocks noChangeShapeType="1"/>
          </p:cNvSpPr>
          <p:nvPr/>
        </p:nvSpPr>
        <p:spPr bwMode="auto">
          <a:xfrm>
            <a:off x="8153400" y="3276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5" name="Line 69"/>
          <p:cNvSpPr>
            <a:spLocks noChangeShapeType="1"/>
          </p:cNvSpPr>
          <p:nvPr/>
        </p:nvSpPr>
        <p:spPr bwMode="auto">
          <a:xfrm flipV="1">
            <a:off x="8305800" y="3276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6" name="Line 70"/>
          <p:cNvSpPr>
            <a:spLocks noChangeShapeType="1"/>
          </p:cNvSpPr>
          <p:nvPr/>
        </p:nvSpPr>
        <p:spPr bwMode="auto">
          <a:xfrm>
            <a:off x="3962400" y="41148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000066"/>
                </a:solidFill>
              </a:rPr>
              <a:t>Da tou.</a:t>
            </a:r>
            <a:endParaRPr lang="ru-RU" sz="4800" b="1" smtClean="0">
              <a:solidFill>
                <a:srgbClr val="000066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smtClean="0">
                <a:solidFill>
                  <a:schemeClr val="hlink"/>
                </a:solidFill>
              </a:rPr>
              <a:t>Da tou da tou,</a:t>
            </a:r>
          </a:p>
          <a:p>
            <a:pPr eaLnBrk="1" hangingPunct="1">
              <a:defRPr/>
            </a:pPr>
            <a:r>
              <a:rPr lang="en-US" sz="5400" b="1" smtClean="0">
                <a:solidFill>
                  <a:srgbClr val="FF00FF"/>
                </a:solidFill>
              </a:rPr>
              <a:t>Xia yu bu chou.</a:t>
            </a:r>
          </a:p>
          <a:p>
            <a:pPr eaLnBrk="1" hangingPunct="1">
              <a:defRPr/>
            </a:pPr>
            <a:r>
              <a:rPr lang="en-US" sz="5400" b="1" smtClean="0">
                <a:solidFill>
                  <a:srgbClr val="3366FF"/>
                </a:solidFill>
              </a:rPr>
              <a:t>Ren jia you san</a:t>
            </a:r>
          </a:p>
          <a:p>
            <a:pPr eaLnBrk="1" hangingPunct="1">
              <a:defRPr/>
            </a:pPr>
            <a:r>
              <a:rPr lang="en-US" sz="5400" b="1" smtClean="0">
                <a:solidFill>
                  <a:srgbClr val="FF3300"/>
                </a:solidFill>
              </a:rPr>
              <a:t>Wo you da tou.</a:t>
            </a:r>
            <a:endParaRPr lang="ru-RU" sz="5400" b="1" smtClean="0">
              <a:solidFill>
                <a:srgbClr val="FF3300"/>
              </a:solidFill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1371600" y="1752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590800" y="17526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3733800" y="17526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4953000" y="17526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1600200" y="28956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25146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2743200" y="2819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3733800" y="28956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V="1">
            <a:off x="52578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H="1">
            <a:off x="1676400" y="38862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29718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886200" y="3810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V="1">
            <a:off x="4114800" y="3810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5257800" y="38100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V="1">
            <a:off x="5486400" y="38100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1600200" y="48768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1752600" y="4876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2514600" y="48006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V="1">
            <a:off x="2743200" y="48006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4038600" y="4876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 flipV="1">
            <a:off x="5257800" y="4876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3886200" y="3048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 flipV="1">
            <a:off x="4876800" y="304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51" name="Picture 27" descr="J02321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048000"/>
            <a:ext cx="22860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smtClean="0">
                <a:solidFill>
                  <a:srgbClr val="FF9999"/>
                </a:solidFill>
              </a:rPr>
              <a:t>Da pingguo.</a:t>
            </a:r>
            <a:endParaRPr lang="ru-RU" sz="5400" smtClean="0">
              <a:solidFill>
                <a:srgbClr val="FF9999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smtClean="0">
                <a:solidFill>
                  <a:srgbClr val="FF3300"/>
                </a:solidFill>
              </a:rPr>
              <a:t>Wo shi yi ge da pingguo.</a:t>
            </a:r>
          </a:p>
          <a:p>
            <a:pPr eaLnBrk="1" hangingPunct="1">
              <a:defRPr/>
            </a:pPr>
            <a:r>
              <a:rPr lang="en-US" sz="4400" smtClean="0">
                <a:solidFill>
                  <a:srgbClr val="3366FF"/>
                </a:solidFill>
              </a:rPr>
              <a:t>Xiao pengyoumen dou ai wo.</a:t>
            </a:r>
          </a:p>
          <a:p>
            <a:pPr eaLnBrk="1" hangingPunct="1">
              <a:defRPr/>
            </a:pPr>
            <a:r>
              <a:rPr lang="en-US" sz="4400" smtClean="0">
                <a:solidFill>
                  <a:srgbClr val="339966"/>
                </a:solidFill>
              </a:rPr>
              <a:t>Qing ni xian qu xi ge shou.</a:t>
            </a:r>
          </a:p>
          <a:p>
            <a:pPr eaLnBrk="1" hangingPunct="1">
              <a:defRPr/>
            </a:pPr>
            <a:r>
              <a:rPr lang="en-US" sz="4400" smtClean="0">
                <a:solidFill>
                  <a:srgbClr val="CC3399"/>
                </a:solidFill>
              </a:rPr>
              <a:t>Yaoshi shou zang bie peng wo.</a:t>
            </a:r>
            <a:endParaRPr lang="ru-RU" sz="4400" smtClean="0">
              <a:solidFill>
                <a:srgbClr val="CC3399"/>
              </a:solidFill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124200" y="304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4267200" y="381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5943600" y="3810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6096000" y="3048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371600" y="198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1524000" y="198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2362200" y="1905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971800" y="213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3581400" y="1828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4419600" y="1905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V="1">
            <a:off x="5257800" y="1905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6477000" y="1905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V="1">
            <a:off x="6629400" y="1828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1371600" y="2667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1524000" y="2667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2590800" y="2743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3657600" y="27432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3733800" y="2743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5867400" y="2971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6477000" y="2667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7620000" y="27432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7696200" y="2667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1219200" y="3505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 flipV="1">
            <a:off x="1371600" y="3429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2438400" y="3505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 flipV="1">
            <a:off x="2590800" y="3505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3276600" y="3733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4267200" y="3581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4953000" y="3581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 flipV="1">
            <a:off x="5105400" y="3581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2" name="Line 34"/>
          <p:cNvSpPr>
            <a:spLocks noChangeShapeType="1"/>
          </p:cNvSpPr>
          <p:nvPr/>
        </p:nvSpPr>
        <p:spPr bwMode="auto">
          <a:xfrm>
            <a:off x="5638800" y="3505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6781800" y="3581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 flipV="1">
            <a:off x="6934200" y="3657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>
            <a:off x="1219200" y="4343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>
            <a:off x="2209800" y="4267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>
            <a:off x="3200400" y="4419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 flipV="1">
            <a:off x="3352800" y="4343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9" name="Line 41"/>
          <p:cNvSpPr>
            <a:spLocks noChangeShapeType="1"/>
          </p:cNvSpPr>
          <p:nvPr/>
        </p:nvSpPr>
        <p:spPr bwMode="auto">
          <a:xfrm>
            <a:off x="4267200" y="4419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 flipV="1">
            <a:off x="5943600" y="4343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>
            <a:off x="6553200" y="4419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7694" name="Picture 46" descr="PH02838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5067300"/>
            <a:ext cx="26670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13" name="Line 47"/>
          <p:cNvSpPr>
            <a:spLocks noChangeShapeType="1"/>
          </p:cNvSpPr>
          <p:nvPr/>
        </p:nvSpPr>
        <p:spPr bwMode="auto">
          <a:xfrm>
            <a:off x="8077200" y="43434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14" name="Line 48"/>
          <p:cNvSpPr>
            <a:spLocks noChangeShapeType="1"/>
          </p:cNvSpPr>
          <p:nvPr/>
        </p:nvSpPr>
        <p:spPr bwMode="auto">
          <a:xfrm flipV="1">
            <a:off x="8153400" y="4343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106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Tahoma</vt:lpstr>
      <vt:lpstr>Arial</vt:lpstr>
      <vt:lpstr>Wingdings</vt:lpstr>
      <vt:lpstr>Calibri</vt:lpstr>
      <vt:lpstr>Monotype Corsiva</vt:lpstr>
      <vt:lpstr>Arial Black</vt:lpstr>
      <vt:lpstr>Ariac</vt:lpstr>
      <vt:lpstr>Franklin Gothic Medium</vt:lpstr>
      <vt:lpstr>Текстура</vt:lpstr>
      <vt:lpstr>Слайд 1</vt:lpstr>
      <vt:lpstr>Gege gao, didi ai,  Tamen dou wo hen ai.</vt:lpstr>
      <vt:lpstr>Слайд 3</vt:lpstr>
      <vt:lpstr> Xiao bai tu, bai you bai     Liang zhi er duo shu qi lai     Ai chi luobo he qingcai  Beng beng tiao tiao zhen ke ai.</vt:lpstr>
      <vt:lpstr>Da tou.</vt:lpstr>
      <vt:lpstr>Da pingguo.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11</cp:revision>
  <cp:lastPrinted>1601-01-01T00:00:00Z</cp:lastPrinted>
  <dcterms:created xsi:type="dcterms:W3CDTF">1601-01-01T00:00:00Z</dcterms:created>
  <dcterms:modified xsi:type="dcterms:W3CDTF">2011-02-25T19:37:19Z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