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6000" dirty="0" err="1" smtClean="0"/>
              <a:t>Тема:Приветствие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Ni hao</a:t>
            </a:r>
            <a:r>
              <a:rPr lang="en-US" sz="8000" dirty="0" smtClean="0"/>
              <a:t>.</a:t>
            </a:r>
            <a:endParaRPr lang="ru-RU" sz="8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5322099" y="3679033"/>
            <a:ext cx="357190" cy="285752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5607851" y="3607595"/>
            <a:ext cx="428628" cy="35719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6715140" y="3714752"/>
            <a:ext cx="428628" cy="285752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7000892" y="3714752"/>
            <a:ext cx="428628" cy="285752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Скажите и запишите по-китайски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Привет!</a:t>
            </a:r>
          </a:p>
          <a:p>
            <a:r>
              <a:rPr lang="ru-RU" sz="6600" dirty="0" smtClean="0">
                <a:solidFill>
                  <a:srgbClr val="002060"/>
                </a:solidFill>
              </a:rPr>
              <a:t>Привет!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Скажите и запишите по-китайски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Привет, собачка!</a:t>
            </a:r>
            <a:endParaRPr lang="ru-RU" sz="6000" dirty="0" smtClean="0">
              <a:solidFill>
                <a:srgbClr val="002060"/>
              </a:solidFill>
            </a:endParaRPr>
          </a:p>
          <a:p>
            <a:r>
              <a:rPr lang="ru-RU" sz="6000" dirty="0" smtClean="0">
                <a:solidFill>
                  <a:srgbClr val="002060"/>
                </a:solidFill>
              </a:rPr>
              <a:t>Привет, кошка! </a:t>
            </a:r>
            <a:endParaRPr lang="ru-RU" sz="6000" dirty="0" smtClean="0">
              <a:solidFill>
                <a:srgbClr val="002060"/>
              </a:solidFill>
            </a:endParaRPr>
          </a:p>
          <a:p>
            <a:endParaRPr lang="ru-RU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Скажите и запишите по-китайски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Привет, Дима!</a:t>
            </a:r>
          </a:p>
          <a:p>
            <a:r>
              <a:rPr lang="ru-RU" sz="6000" dirty="0" smtClean="0"/>
              <a:t>Привет, Анна!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Тема:Приветствие.</vt:lpstr>
      <vt:lpstr>Скажите и запишите по-китайски</vt:lpstr>
      <vt:lpstr>Скажите и запишите по-китайски</vt:lpstr>
      <vt:lpstr>Скажите и запишите по-китайски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Тема:Приветствие.</dc:title>
  <dc:creator>Юра</dc:creator>
  <cp:lastModifiedBy>Юра</cp:lastModifiedBy>
  <cp:revision>1</cp:revision>
  <dcterms:created xsi:type="dcterms:W3CDTF">2010-11-09T18:51:50Z</dcterms:created>
  <dcterms:modified xsi:type="dcterms:W3CDTF">2010-11-09T19:00:08Z</dcterms:modified>
</cp:coreProperties>
</file>