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solidFill>
                  <a:srgbClr val="FFFF00"/>
                </a:solidFill>
              </a:rPr>
              <a:t>王夫人是東北人</a:t>
            </a:r>
            <a:r>
              <a:rPr lang="zh-CN" altLang="en-US" b="1" dirty="0" smtClean="0"/>
              <a:t>。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4400" dirty="0" smtClean="0">
                <a:solidFill>
                  <a:srgbClr val="FFC000"/>
                </a:solidFill>
              </a:rPr>
              <a:t>王夫人是王先生的妻子。王先生是北京人。他生在北京，長在北京，是土生土長的北京人，是</a:t>
            </a:r>
            <a:r>
              <a:rPr lang="en-US" altLang="zh-CN" sz="4400" dirty="0" smtClean="0">
                <a:solidFill>
                  <a:srgbClr val="FFC000"/>
                </a:solidFill>
              </a:rPr>
              <a:t>《</a:t>
            </a:r>
            <a:r>
              <a:rPr lang="zh-CN" altLang="en-US" sz="4400" dirty="0" smtClean="0">
                <a:solidFill>
                  <a:srgbClr val="FFC000"/>
                </a:solidFill>
              </a:rPr>
              <a:t>老北京</a:t>
            </a:r>
            <a:r>
              <a:rPr lang="en-US" altLang="zh-CN" sz="4400" dirty="0" smtClean="0">
                <a:solidFill>
                  <a:srgbClr val="FFC000"/>
                </a:solidFill>
              </a:rPr>
              <a:t>》</a:t>
            </a:r>
            <a:r>
              <a:rPr lang="zh-CN" altLang="en-US" sz="4400" dirty="0" smtClean="0">
                <a:solidFill>
                  <a:srgbClr val="FFC000"/>
                </a:solidFill>
              </a:rPr>
              <a:t>。</a:t>
            </a:r>
            <a:endParaRPr lang="en-US" altLang="zh-CN" sz="4400" dirty="0" smtClean="0">
              <a:solidFill>
                <a:srgbClr val="FFC000"/>
              </a:solidFill>
            </a:endParaRPr>
          </a:p>
          <a:p>
            <a:r>
              <a:rPr lang="zh-CN" altLang="en-US" sz="4400" dirty="0" smtClean="0">
                <a:solidFill>
                  <a:srgbClr val="FFC000"/>
                </a:solidFill>
              </a:rPr>
              <a:t>王夫人不是北京人。她的父母是東北人，他也生在東北。王夫人是東北人。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u="sng" dirty="0" smtClean="0">
                <a:solidFill>
                  <a:srgbClr val="FFFF00"/>
                </a:solidFill>
              </a:rPr>
              <a:t>Вставьте слово </a:t>
            </a:r>
            <a:r>
              <a:rPr lang="ru-RU" sz="2800" u="sng" dirty="0" err="1" smtClean="0">
                <a:solidFill>
                  <a:srgbClr val="FFFF00"/>
                </a:solidFill>
              </a:rPr>
              <a:t>по-смыслу</a:t>
            </a:r>
            <a:r>
              <a:rPr lang="ru-RU" sz="2800" u="sng" dirty="0" smtClean="0">
                <a:solidFill>
                  <a:srgbClr val="FFFF00"/>
                </a:solidFill>
              </a:rPr>
              <a:t>, расставьте тона.</a:t>
            </a:r>
            <a:endParaRPr lang="ru-RU" sz="2800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Ni chumen ______?</a:t>
            </a:r>
          </a:p>
          <a:p>
            <a:r>
              <a:rPr lang="en-US" sz="4800" dirty="0" smtClean="0"/>
              <a:t>Ni ________yao kan yu? </a:t>
            </a:r>
          </a:p>
          <a:p>
            <a:r>
              <a:rPr lang="en-US" sz="4800" dirty="0" smtClean="0"/>
              <a:t>Ta kan benzi _______?</a:t>
            </a:r>
          </a:p>
          <a:p>
            <a:r>
              <a:rPr lang="en-US" sz="4800" dirty="0" smtClean="0"/>
              <a:t>Mama ting minge ______?</a:t>
            </a:r>
          </a:p>
          <a:p>
            <a:r>
              <a:rPr lang="en-US" sz="4800" dirty="0" smtClean="0"/>
              <a:t>Ta ______chi gao? 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solidFill>
                  <a:srgbClr val="FFFF00"/>
                </a:solidFill>
              </a:rPr>
              <a:t>王夫人是東北人</a:t>
            </a:r>
            <a:r>
              <a:rPr lang="zh-CN" altLang="en-US" b="1" dirty="0" smtClean="0"/>
              <a:t>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4400" dirty="0" smtClean="0">
                <a:solidFill>
                  <a:srgbClr val="FFC000"/>
                </a:solidFill>
              </a:rPr>
              <a:t>王夫人是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妻子。王先生是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。他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在北京，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在北京，是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的北京人，是</a:t>
            </a:r>
            <a:r>
              <a:rPr lang="en-US" altLang="zh-CN" sz="4400" dirty="0" smtClean="0">
                <a:solidFill>
                  <a:srgbClr val="FFC000"/>
                </a:solidFill>
              </a:rPr>
              <a:t>《…………》</a:t>
            </a:r>
            <a:r>
              <a:rPr lang="zh-CN" altLang="en-US" sz="4400" dirty="0" smtClean="0">
                <a:solidFill>
                  <a:srgbClr val="FFC000"/>
                </a:solidFill>
              </a:rPr>
              <a:t>。</a:t>
            </a:r>
            <a:endParaRPr lang="en-US" altLang="zh-CN" sz="4400" dirty="0" smtClean="0">
              <a:solidFill>
                <a:srgbClr val="FFC000"/>
              </a:solidFill>
            </a:endParaRPr>
          </a:p>
          <a:p>
            <a:r>
              <a:rPr lang="en-US" altLang="zh-CN" sz="4400" dirty="0" smtClean="0">
                <a:solidFill>
                  <a:srgbClr val="FFC000"/>
                </a:solidFill>
              </a:rPr>
              <a:t>…………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不是北京人。她的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是東北人，他也生在</a:t>
            </a:r>
            <a:r>
              <a:rPr lang="en-US" altLang="zh-CN" sz="4400" dirty="0" smtClean="0">
                <a:solidFill>
                  <a:srgbClr val="FFC000"/>
                </a:solidFill>
              </a:rPr>
              <a:t>……</a:t>
            </a:r>
            <a:r>
              <a:rPr lang="zh-CN" altLang="en-US" sz="4400" dirty="0" smtClean="0">
                <a:solidFill>
                  <a:srgbClr val="FFC000"/>
                </a:solidFill>
              </a:rPr>
              <a:t>。王夫人是東北人。</a:t>
            </a:r>
            <a:endParaRPr lang="ru-RU" sz="4400" dirty="0" smtClean="0">
              <a:solidFill>
                <a:srgbClr val="FFC000"/>
              </a:solidFill>
            </a:endParaRP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Запишите по-китайски.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 меня есть маленькая рыбка.</a:t>
            </a:r>
          </a:p>
          <a:p>
            <a:r>
              <a:rPr lang="ru-RU" dirty="0" smtClean="0"/>
              <a:t>У меня есть золотая рыбка.</a:t>
            </a:r>
          </a:p>
          <a:p>
            <a:r>
              <a:rPr lang="ru-RU" dirty="0" smtClean="0"/>
              <a:t>У дедушки есть осёл.</a:t>
            </a:r>
          </a:p>
          <a:p>
            <a:r>
              <a:rPr lang="ru-RU" dirty="0" smtClean="0"/>
              <a:t>Я люблю кушать мандарины.</a:t>
            </a:r>
          </a:p>
          <a:p>
            <a:r>
              <a:rPr lang="ru-RU" dirty="0" smtClean="0"/>
              <a:t>Мой двор очень большой.</a:t>
            </a:r>
          </a:p>
          <a:p>
            <a:r>
              <a:rPr lang="ru-RU" dirty="0" smtClean="0"/>
              <a:t>Мой двор маленький.</a:t>
            </a:r>
          </a:p>
          <a:p>
            <a:r>
              <a:rPr lang="ru-RU" dirty="0" smtClean="0"/>
              <a:t>Я боюсь медведей.</a:t>
            </a:r>
          </a:p>
          <a:p>
            <a:r>
              <a:rPr lang="ru-RU" dirty="0" smtClean="0"/>
              <a:t>Сегодня не идет дождь.</a:t>
            </a:r>
          </a:p>
          <a:p>
            <a:r>
              <a:rPr lang="ru-RU" dirty="0" smtClean="0"/>
              <a:t>Сегодня идет снег.</a:t>
            </a:r>
          </a:p>
          <a:p>
            <a:r>
              <a:rPr lang="ru-RU" dirty="0" smtClean="0"/>
              <a:t>У меня есть зелёный карандаш.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Новые слова.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en-US" sz="9600" dirty="0" smtClean="0">
                <a:solidFill>
                  <a:schemeClr val="accent6"/>
                </a:solidFill>
              </a:rPr>
              <a:t>想</a:t>
            </a:r>
            <a:r>
              <a:rPr lang="zh-CN" altLang="en-US" sz="9600" dirty="0" smtClean="0"/>
              <a:t> </a:t>
            </a:r>
            <a:r>
              <a:rPr lang="en-US" altLang="zh-CN" sz="6000" dirty="0" smtClean="0"/>
              <a:t>xiang</a:t>
            </a:r>
            <a:r>
              <a:rPr lang="ru-RU" altLang="zh-CN" sz="6000" dirty="0" smtClean="0"/>
              <a:t> </a:t>
            </a:r>
            <a:r>
              <a:rPr lang="ru-RU" altLang="zh-CN" sz="5200" dirty="0" smtClean="0"/>
              <a:t>«хочу, думаю»</a:t>
            </a:r>
            <a:endParaRPr lang="en-US" altLang="zh-CN" sz="5200" dirty="0" smtClean="0"/>
          </a:p>
          <a:p>
            <a:pPr>
              <a:buNone/>
            </a:pPr>
            <a:endParaRPr lang="en-US" sz="9600" dirty="0" smtClean="0"/>
          </a:p>
          <a:p>
            <a:r>
              <a:rPr lang="zh-CN" altLang="en-US" sz="9600" dirty="0" smtClean="0">
                <a:solidFill>
                  <a:srgbClr val="92D050"/>
                </a:solidFill>
              </a:rPr>
              <a:t>要</a:t>
            </a:r>
            <a:r>
              <a:rPr lang="zh-CN" altLang="en-US" sz="9600" dirty="0" smtClean="0"/>
              <a:t> </a:t>
            </a:r>
            <a:r>
              <a:rPr lang="en-US" altLang="zh-CN" sz="6000" dirty="0" smtClean="0"/>
              <a:t>yao</a:t>
            </a:r>
            <a:r>
              <a:rPr lang="ru-RU" altLang="zh-CN" sz="6000" dirty="0" smtClean="0"/>
              <a:t> </a:t>
            </a:r>
            <a:r>
              <a:rPr lang="ru-RU" altLang="zh-CN" sz="5200" dirty="0" smtClean="0"/>
              <a:t>«надо, нужно»</a:t>
            </a:r>
            <a:endParaRPr lang="ru-RU" sz="5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857488" y="1857364"/>
            <a:ext cx="571504" cy="42862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286116" y="1857364"/>
            <a:ext cx="571504" cy="42862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786050" y="4643446"/>
            <a:ext cx="571504" cy="28575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Пропишите слова по 1 строчке.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/>
              <a:t>           </a:t>
            </a:r>
            <a:r>
              <a:rPr lang="zh-CN" altLang="en-US" sz="9600" dirty="0" smtClean="0">
                <a:solidFill>
                  <a:srgbClr val="92D050"/>
                </a:solidFill>
              </a:rPr>
              <a:t>想</a:t>
            </a:r>
            <a:endParaRPr lang="en-US" altLang="zh-CN" sz="9600" dirty="0" smtClean="0">
              <a:solidFill>
                <a:srgbClr val="92D050"/>
              </a:solidFill>
            </a:endParaRPr>
          </a:p>
          <a:p>
            <a:endParaRPr lang="en-US" sz="4400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en-US" sz="4400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zh-CN" altLang="en-US" sz="9600" dirty="0" smtClean="0">
                <a:solidFill>
                  <a:srgbClr val="92D050"/>
                </a:solidFill>
              </a:rPr>
              <a:t>           </a:t>
            </a:r>
            <a:r>
              <a:rPr lang="zh-CN" altLang="en-US" sz="9600" dirty="0" smtClean="0">
                <a:solidFill>
                  <a:schemeClr val="accent6"/>
                </a:solidFill>
              </a:rPr>
              <a:t>要</a:t>
            </a:r>
            <a:endParaRPr lang="ru-RU" sz="9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Схема предложения с Гм.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F0"/>
                </a:solidFill>
              </a:rPr>
              <a:t>Гм</a:t>
            </a:r>
            <a:r>
              <a:rPr lang="ru-RU" sz="4400" dirty="0" smtClean="0">
                <a:solidFill>
                  <a:srgbClr val="00B0F0"/>
                </a:solidFill>
              </a:rPr>
              <a:t> </a:t>
            </a:r>
            <a:r>
              <a:rPr lang="ru-RU" sz="4400" dirty="0" smtClean="0"/>
              <a:t>- модальный глагол.</a:t>
            </a:r>
          </a:p>
          <a:p>
            <a:pPr>
              <a:buNone/>
            </a:pPr>
            <a:r>
              <a:rPr lang="ru-RU" sz="4400" dirty="0" smtClean="0"/>
              <a:t>    </a:t>
            </a:r>
            <a:r>
              <a:rPr lang="ru-RU" sz="5400" dirty="0" smtClean="0"/>
              <a:t>П – </a:t>
            </a:r>
            <a:r>
              <a:rPr lang="ru-RU" sz="5400" u="sng" dirty="0" smtClean="0">
                <a:solidFill>
                  <a:srgbClr val="00B0F0"/>
                </a:solidFill>
              </a:rPr>
              <a:t>Гм</a:t>
            </a:r>
            <a:r>
              <a:rPr lang="ru-RU" sz="5400" u="sng" dirty="0" smtClean="0"/>
              <a:t> </a:t>
            </a:r>
            <a:r>
              <a:rPr lang="en-US" altLang="zh-CN" sz="5400" u="sng" dirty="0" smtClean="0"/>
              <a:t>-</a:t>
            </a:r>
            <a:r>
              <a:rPr lang="zh-CN" altLang="en-US" sz="5400" u="sng" dirty="0" smtClean="0"/>
              <a:t> </a:t>
            </a:r>
            <a:r>
              <a:rPr lang="ru-RU" sz="5400" u="sng" dirty="0" smtClean="0"/>
              <a:t>Г</a:t>
            </a:r>
            <a:r>
              <a:rPr lang="ru-RU" sz="5400" dirty="0" smtClean="0"/>
              <a:t> – Д.</a:t>
            </a:r>
          </a:p>
          <a:p>
            <a:pPr>
              <a:buNone/>
            </a:pPr>
            <a:r>
              <a:rPr lang="ru-RU" sz="5400" dirty="0" smtClean="0"/>
              <a:t>             </a:t>
            </a:r>
            <a:r>
              <a:rPr lang="zh-CN" altLang="en-US" sz="5400" dirty="0" smtClean="0"/>
              <a:t>   </a:t>
            </a:r>
            <a:r>
              <a:rPr lang="ru-RU" sz="5400" dirty="0" smtClean="0"/>
              <a:t>С</a:t>
            </a:r>
          </a:p>
          <a:p>
            <a:pPr>
              <a:buNone/>
            </a:pP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 П- </a:t>
            </a:r>
            <a:r>
              <a:rPr lang="zh-CN" altLang="en-US" sz="5400" u="sng" dirty="0" smtClean="0">
                <a:solidFill>
                  <a:schemeClr val="accent6">
                    <a:lumMod val="50000"/>
                  </a:schemeClr>
                </a:solidFill>
              </a:rPr>
              <a:t>想</a:t>
            </a:r>
            <a:r>
              <a:rPr lang="ru-RU" sz="5400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zh-CN" sz="5400" u="sng" dirty="0" smtClean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zh-CN" altLang="en-US" sz="5400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5400" u="sng" dirty="0" smtClean="0">
                <a:solidFill>
                  <a:schemeClr val="accent6">
                    <a:lumMod val="50000"/>
                  </a:schemeClr>
                </a:solidFill>
              </a:rPr>
              <a:t>Г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–Д. </a:t>
            </a:r>
            <a:r>
              <a:rPr lang="ru-RU" sz="5400" dirty="0" smtClean="0">
                <a:solidFill>
                  <a:srgbClr val="00B0F0"/>
                </a:solidFill>
              </a:rPr>
              <a:t>П – </a:t>
            </a:r>
            <a:r>
              <a:rPr lang="zh-CN" altLang="en-US" sz="5400" u="sng" dirty="0" smtClean="0">
                <a:solidFill>
                  <a:srgbClr val="00B0F0"/>
                </a:solidFill>
              </a:rPr>
              <a:t>要</a:t>
            </a:r>
            <a:r>
              <a:rPr lang="ru-RU" sz="5400" u="sng" dirty="0" smtClean="0">
                <a:solidFill>
                  <a:srgbClr val="00B0F0"/>
                </a:solidFill>
              </a:rPr>
              <a:t> -Г</a:t>
            </a:r>
            <a:r>
              <a:rPr lang="ru-RU" sz="5400" dirty="0" smtClean="0">
                <a:solidFill>
                  <a:srgbClr val="00B0F0"/>
                </a:solidFill>
              </a:rPr>
              <a:t> – Д.</a:t>
            </a:r>
            <a:endParaRPr lang="en-US" sz="54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zh-CN" altLang="en-US" sz="5400" dirty="0" smtClean="0"/>
              <a:t>           </a:t>
            </a:r>
            <a:r>
              <a:rPr lang="ru-RU" altLang="zh-CN" sz="54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altLang="zh-CN" sz="5400" dirty="0" smtClean="0"/>
              <a:t>                      </a:t>
            </a:r>
            <a:r>
              <a:rPr lang="ru-RU" altLang="zh-CN" sz="5400" dirty="0" smtClean="0">
                <a:solidFill>
                  <a:srgbClr val="00B0F0"/>
                </a:solidFill>
              </a:rPr>
              <a:t>С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Вставьте в предложение Гм.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Я пью чай.</a:t>
            </a:r>
          </a:p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Он читает книгу.</a:t>
            </a:r>
          </a:p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Мама покупает одежду.</a:t>
            </a:r>
          </a:p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Младший брат кушает мандарины.</a:t>
            </a:r>
          </a:p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Младшая сестра покупает золотую рыбку.</a:t>
            </a:r>
          </a:p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Он поёт русскую народную песню.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>
                <a:solidFill>
                  <a:srgbClr val="FFFF00"/>
                </a:solidFill>
              </a:rPr>
              <a:t>Новые вопросительные слова.</a:t>
            </a:r>
            <a:endParaRPr lang="ru-RU" sz="4000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为什么 </a:t>
            </a:r>
            <a:r>
              <a:rPr lang="en-US" altLang="zh-CN" dirty="0" smtClean="0"/>
              <a:t>weishenme </a:t>
            </a:r>
            <a:r>
              <a:rPr lang="ru-RU" altLang="zh-CN" sz="4400" dirty="0" smtClean="0"/>
              <a:t>«почему?»</a:t>
            </a:r>
            <a:endParaRPr lang="en-US" altLang="zh-CN" sz="4400" dirty="0" smtClean="0"/>
          </a:p>
          <a:p>
            <a:endParaRPr lang="en-US" dirty="0" smtClean="0"/>
          </a:p>
          <a:p>
            <a:r>
              <a:rPr lang="ru-RU" sz="4400" dirty="0" smtClean="0"/>
              <a:t>П-</a:t>
            </a:r>
            <a:r>
              <a:rPr lang="zh-CN" altLang="en-US" sz="4400" dirty="0" smtClean="0"/>
              <a:t>为什</a:t>
            </a:r>
            <a:r>
              <a:rPr lang="zh-CN" altLang="en-US" sz="4400" dirty="0" smtClean="0"/>
              <a:t>么</a:t>
            </a:r>
            <a:r>
              <a:rPr lang="ru-RU" altLang="zh-CN" sz="4400" dirty="0" smtClean="0"/>
              <a:t> – С – Д?</a:t>
            </a:r>
            <a:endParaRPr lang="en-US" sz="44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zh-CN" altLang="en-US" dirty="0" smtClean="0"/>
              <a:t>做什</a:t>
            </a:r>
            <a:r>
              <a:rPr lang="zh-CN" altLang="en-US" dirty="0" smtClean="0"/>
              <a:t>么 </a:t>
            </a:r>
            <a:r>
              <a:rPr lang="en-US" altLang="zh-CN" dirty="0" smtClean="0"/>
              <a:t>zuoshenme</a:t>
            </a:r>
            <a:r>
              <a:rPr lang="ru-RU" altLang="zh-CN" dirty="0" smtClean="0"/>
              <a:t> </a:t>
            </a:r>
            <a:r>
              <a:rPr lang="ru-RU" altLang="zh-CN" sz="4400" dirty="0" smtClean="0"/>
              <a:t>«зачем?»</a:t>
            </a:r>
          </a:p>
          <a:p>
            <a:endParaRPr lang="ru-RU" dirty="0" smtClean="0"/>
          </a:p>
          <a:p>
            <a:r>
              <a:rPr lang="ru-RU" sz="4400" dirty="0" smtClean="0"/>
              <a:t>П – С – Д -</a:t>
            </a:r>
            <a:r>
              <a:rPr lang="zh-CN" altLang="en-US" sz="4400" dirty="0" smtClean="0"/>
              <a:t>做什</a:t>
            </a:r>
            <a:r>
              <a:rPr lang="zh-CN" altLang="en-US" sz="4400" dirty="0" smtClean="0"/>
              <a:t>么</a:t>
            </a:r>
            <a:r>
              <a:rPr lang="ru-RU" altLang="zh-CN" sz="4400" dirty="0" smtClean="0"/>
              <a:t>?</a:t>
            </a:r>
            <a:endParaRPr lang="ru-RU" sz="4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285984" y="1643050"/>
            <a:ext cx="357190" cy="214314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286116" y="1643050"/>
            <a:ext cx="357190" cy="214314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428860" y="4214818"/>
            <a:ext cx="285752" cy="142876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3286116" y="4214818"/>
            <a:ext cx="285752" cy="142876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FF00"/>
                </a:solidFill>
              </a:rPr>
              <a:t>Переведите предложения .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7473"/>
          </a:xfrm>
        </p:spPr>
        <p:txBody>
          <a:bodyPr/>
          <a:lstStyle/>
          <a:p>
            <a:r>
              <a:rPr lang="ru-RU" sz="2800" dirty="0" smtClean="0"/>
              <a:t>Почему он убежал?</a:t>
            </a:r>
          </a:p>
          <a:p>
            <a:r>
              <a:rPr lang="ru-RU" sz="2800" dirty="0" smtClean="0"/>
              <a:t>Почему ты боишься собак?</a:t>
            </a:r>
          </a:p>
          <a:p>
            <a:r>
              <a:rPr lang="ru-RU" sz="2800" dirty="0" smtClean="0"/>
              <a:t>Почему людям нужно пить воду?</a:t>
            </a:r>
          </a:p>
          <a:p>
            <a:r>
              <a:rPr lang="ru-RU" sz="2800" dirty="0" smtClean="0"/>
              <a:t>Зачем ты открываешь дверь?</a:t>
            </a:r>
          </a:p>
          <a:p>
            <a:r>
              <a:rPr lang="ru-RU" sz="2800" dirty="0" smtClean="0"/>
              <a:t>Зачем младший брат хочет купить новую одежду?</a:t>
            </a:r>
          </a:p>
          <a:p>
            <a:r>
              <a:rPr lang="ru-RU" sz="2800" dirty="0" smtClean="0"/>
              <a:t>Зачем он выключает свет?</a:t>
            </a:r>
          </a:p>
          <a:p>
            <a:r>
              <a:rPr lang="ru-RU" sz="2800" dirty="0" smtClean="0"/>
              <a:t>Почему ты покупаешь мандарины?</a:t>
            </a:r>
          </a:p>
          <a:p>
            <a:r>
              <a:rPr lang="ru-RU" sz="2800" dirty="0" smtClean="0"/>
              <a:t>Зачем мама купила рыбу?</a:t>
            </a:r>
          </a:p>
          <a:p>
            <a:r>
              <a:rPr lang="ru-RU" sz="2800" dirty="0" smtClean="0"/>
              <a:t>Почему ты боишься собак?</a:t>
            </a:r>
          </a:p>
          <a:p>
            <a:r>
              <a:rPr lang="ru-RU" sz="2800" dirty="0" smtClean="0"/>
              <a:t>Почему ты слушаешь учителя?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50</TotalTime>
  <Words>436</Words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王夫人是東北人。</vt:lpstr>
      <vt:lpstr>王夫人是東北人。</vt:lpstr>
      <vt:lpstr>Запишите по-китайски.</vt:lpstr>
      <vt:lpstr>Новые слова.</vt:lpstr>
      <vt:lpstr>Пропишите слова по 1 строчке.</vt:lpstr>
      <vt:lpstr>Схема предложения с Гм.</vt:lpstr>
      <vt:lpstr>Вставьте в предложение Гм.</vt:lpstr>
      <vt:lpstr>Новые вопросительные слова.</vt:lpstr>
      <vt:lpstr>Переведите предложения .</vt:lpstr>
      <vt:lpstr>Вставьте слово по-смыслу, расставьте тона.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王夫人是東北人。</dc:title>
  <dc:creator>Юра</dc:creator>
  <cp:lastModifiedBy>Customer</cp:lastModifiedBy>
  <cp:revision>7</cp:revision>
  <dcterms:created xsi:type="dcterms:W3CDTF">2010-11-10T17:45:55Z</dcterms:created>
  <dcterms:modified xsi:type="dcterms:W3CDTF">2010-11-11T05:58:51Z</dcterms:modified>
</cp:coreProperties>
</file>