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07.02.2011</a:t>
            </a:fld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07.02.2011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07.02.2011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07.02.2011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07.02.2011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07.02.2011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u="sng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Запишите по-китайски:</a:t>
            </a:r>
            <a:endParaRPr lang="ru-RU" u="sng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800" dirty="0" smtClean="0"/>
              <a:t>Штука, ребёнок, чашка, красный, звать, держать, цветок, точка, очень, играть, имя, иероглиф, чай, левый, правый, сторона, </a:t>
            </a:r>
            <a:r>
              <a:rPr lang="ru-RU" sz="4800" dirty="0" err="1" smtClean="0"/>
              <a:t>сч.слово</a:t>
            </a:r>
            <a:r>
              <a:rPr lang="ru-RU" sz="4800" dirty="0" smtClean="0"/>
              <a:t> «Цветок».</a:t>
            </a:r>
            <a:endParaRPr lang="ru-RU" sz="48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/>
              <a:t>Заполните пропуски: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她有一</a:t>
            </a:r>
            <a:r>
              <a:rPr lang="en-US" altLang="zh-CN" dirty="0" smtClean="0"/>
              <a:t>__</a:t>
            </a:r>
            <a:r>
              <a:rPr lang="zh-CN" altLang="en-US" dirty="0" smtClean="0"/>
              <a:t>小茶</a:t>
            </a:r>
            <a:r>
              <a:rPr lang="zh-CN" altLang="en-US" dirty="0" smtClean="0"/>
              <a:t>碗兒</a:t>
            </a:r>
            <a:r>
              <a:rPr lang="en-US" altLang="zh-CN" dirty="0" smtClean="0"/>
              <a:t>.</a:t>
            </a:r>
            <a:endParaRPr lang="en-US" altLang="zh-CN" dirty="0" smtClean="0"/>
          </a:p>
          <a:p>
            <a:r>
              <a:rPr lang="en-US" dirty="0" smtClean="0"/>
              <a:t>____</a:t>
            </a:r>
            <a:r>
              <a:rPr lang="zh-CN" altLang="en-US" dirty="0" smtClean="0"/>
              <a:t>叫小</a:t>
            </a:r>
            <a:r>
              <a:rPr lang="zh-CN" altLang="en-US" dirty="0" smtClean="0"/>
              <a:t>馬兒</a:t>
            </a:r>
            <a:r>
              <a:rPr lang="en-US" altLang="zh-CN" dirty="0" smtClean="0"/>
              <a:t>.</a:t>
            </a:r>
          </a:p>
          <a:p>
            <a:r>
              <a:rPr lang="zh-CN" altLang="en-US" dirty="0" smtClean="0"/>
              <a:t>有一個小</a:t>
            </a:r>
            <a:r>
              <a:rPr lang="en-US" altLang="zh-CN" dirty="0" smtClean="0"/>
              <a:t>__.</a:t>
            </a:r>
          </a:p>
          <a:p>
            <a:r>
              <a:rPr lang="zh-CN" altLang="en-US" dirty="0" smtClean="0"/>
              <a:t>茶碗儿</a:t>
            </a:r>
            <a:r>
              <a:rPr lang="en-US" altLang="zh-CN" dirty="0" smtClean="0"/>
              <a:t>__</a:t>
            </a:r>
            <a:r>
              <a:rPr lang="zh-CN" altLang="en-US" dirty="0" smtClean="0"/>
              <a:t>一個小红</a:t>
            </a:r>
            <a:r>
              <a:rPr lang="en-US" altLang="zh-CN" dirty="0" smtClean="0"/>
              <a:t>__</a:t>
            </a:r>
            <a:r>
              <a:rPr lang="zh-CN" altLang="en-US" dirty="0" smtClean="0"/>
              <a:t>兒</a:t>
            </a:r>
            <a:r>
              <a:rPr lang="en-US" altLang="zh-CN" dirty="0" smtClean="0"/>
              <a:t>.</a:t>
            </a:r>
          </a:p>
          <a:p>
            <a:r>
              <a:rPr lang="en-US" dirty="0" smtClean="0"/>
              <a:t>____</a:t>
            </a:r>
            <a:r>
              <a:rPr lang="zh-CN" altLang="en-US" dirty="0" smtClean="0"/>
              <a:t>兒有三朵花兒</a:t>
            </a:r>
            <a:r>
              <a:rPr lang="en-US" altLang="zh-CN" dirty="0" smtClean="0"/>
              <a:t>.</a:t>
            </a:r>
          </a:p>
          <a:p>
            <a:r>
              <a:rPr lang="en-US" dirty="0" smtClean="0"/>
              <a:t>____</a:t>
            </a:r>
            <a:r>
              <a:rPr lang="zh-CN" altLang="en-US" dirty="0" smtClean="0"/>
              <a:t>兒有一個小黑 </a:t>
            </a:r>
            <a:r>
              <a:rPr lang="en-US" altLang="zh-CN" dirty="0" smtClean="0"/>
              <a:t>__</a:t>
            </a:r>
            <a:r>
              <a:rPr lang="zh-CN" altLang="en-US" dirty="0" smtClean="0"/>
              <a:t>兒</a:t>
            </a:r>
            <a:r>
              <a:rPr lang="en-US" altLang="zh-CN" dirty="0" smtClean="0"/>
              <a:t>.</a:t>
            </a:r>
          </a:p>
          <a:p>
            <a:r>
              <a:rPr lang="zh-CN" altLang="en-US" dirty="0" smtClean="0"/>
              <a:t>小</a:t>
            </a:r>
            <a:r>
              <a:rPr lang="en-US" altLang="zh-CN" dirty="0" smtClean="0"/>
              <a:t>____</a:t>
            </a:r>
            <a:r>
              <a:rPr lang="zh-CN" altLang="en-US" dirty="0" smtClean="0"/>
              <a:t>兒很好看很好</a:t>
            </a:r>
            <a:r>
              <a:rPr lang="en-US" altLang="zh-CN" dirty="0" smtClean="0"/>
              <a:t>__</a:t>
            </a:r>
            <a:r>
              <a:rPr lang="zh-CN" altLang="en-US" dirty="0" smtClean="0"/>
              <a:t>兒</a:t>
            </a:r>
            <a:r>
              <a:rPr lang="en-US" altLang="zh-CN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7</TotalTime>
  <Words>102</Words>
  <Application>Microsoft Office PowerPoint</Application>
  <PresentationFormat>Экран (4:3)</PresentationFormat>
  <Paragraphs>10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Литейная</vt:lpstr>
      <vt:lpstr>Запишите по-китайски:</vt:lpstr>
      <vt:lpstr>Заполните пропуски: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Запишите по-китайски:</dc:title>
  <dc:creator>Настя</dc:creator>
  <cp:lastModifiedBy>Настя</cp:lastModifiedBy>
  <cp:revision>2</cp:revision>
  <dcterms:created xsi:type="dcterms:W3CDTF">2011-02-07T17:05:19Z</dcterms:created>
  <dcterms:modified xsi:type="dcterms:W3CDTF">2011-02-07T17:25:28Z</dcterms:modified>
</cp:coreProperties>
</file>