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 по-китайски: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3 стола, 6 карт, 2 карты Китая, 5 газет, 1 газета Китая.</a:t>
            </a:r>
          </a:p>
          <a:p>
            <a:r>
              <a:rPr lang="ru-RU" dirty="0" smtClean="0"/>
              <a:t>3 реки, 5 рек России, 1 рыбка, 1 золотая рыбка, 3 собаки, 2 его собаки, 2 улицы.</a:t>
            </a:r>
          </a:p>
          <a:p>
            <a:r>
              <a:rPr lang="ru-RU" dirty="0" smtClean="0"/>
              <a:t>1 господин, 2 учителя, 2 учителя китайского языка, 3 профессора, 2 гостя, 2 моих гостя.</a:t>
            </a:r>
          </a:p>
          <a:p>
            <a:r>
              <a:rPr lang="ru-RU" dirty="0" smtClean="0"/>
              <a:t>2 ручки, 3 красных ручки, 3 карандаша, 3 чёрных карандаша, 2 кисти, 2 моих кисти.</a:t>
            </a:r>
          </a:p>
          <a:p>
            <a:r>
              <a:rPr lang="ru-RU" dirty="0" smtClean="0"/>
              <a:t>1 нож, 2 вилки, 3 ложки, 4 стула.</a:t>
            </a:r>
          </a:p>
          <a:p>
            <a:r>
              <a:rPr lang="ru-RU" dirty="0" smtClean="0"/>
              <a:t>2 книги, 3 учебника, 5 журналов, 5 китайских журналов, 1 часы, </a:t>
            </a:r>
            <a:r>
              <a:rPr lang="ru-RU" smtClean="0"/>
              <a:t>1 цветок.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Запишите по-китайски: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Запишите по-китайски:</dc:title>
  <dc:creator>Настя</dc:creator>
  <cp:lastModifiedBy>Настя</cp:lastModifiedBy>
  <cp:revision>1</cp:revision>
  <dcterms:created xsi:type="dcterms:W3CDTF">2011-01-26T17:46:01Z</dcterms:created>
  <dcterms:modified xsi:type="dcterms:W3CDTF">2011-01-26T17:56:52Z</dcterms:modified>
</cp:coreProperties>
</file>