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DD39F-A3A6-4D25-B3CD-45CE408294E2}" type="datetimeFigureOut">
              <a:rPr lang="ru-RU" smtClean="0"/>
              <a:pPr/>
              <a:t>25.06.2010</a:t>
            </a:fld>
            <a:endParaRPr lang="de-DE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2A50B-CB79-4823-BEEC-ACCAFABD9E6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DD39F-A3A6-4D25-B3CD-45CE408294E2}" type="datetimeFigureOut">
              <a:rPr lang="ru-RU" smtClean="0"/>
              <a:pPr/>
              <a:t>25.06.2010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2A50B-CB79-4823-BEEC-ACCAFABD9E6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DD39F-A3A6-4D25-B3CD-45CE408294E2}" type="datetimeFigureOut">
              <a:rPr lang="ru-RU" smtClean="0"/>
              <a:pPr/>
              <a:t>25.06.2010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2A50B-CB79-4823-BEEC-ACCAFABD9E6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DD39F-A3A6-4D25-B3CD-45CE408294E2}" type="datetimeFigureOut">
              <a:rPr lang="ru-RU" smtClean="0"/>
              <a:pPr/>
              <a:t>25.06.2010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2A50B-CB79-4823-BEEC-ACCAFABD9E6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DD39F-A3A6-4D25-B3CD-45CE408294E2}" type="datetimeFigureOut">
              <a:rPr lang="ru-RU" smtClean="0"/>
              <a:pPr/>
              <a:t>25.06.2010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2A50B-CB79-4823-BEEC-ACCAFABD9E6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DD39F-A3A6-4D25-B3CD-45CE408294E2}" type="datetimeFigureOut">
              <a:rPr lang="ru-RU" smtClean="0"/>
              <a:pPr/>
              <a:t>25.06.2010</a:t>
            </a:fld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2A50B-CB79-4823-BEEC-ACCAFABD9E6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DD39F-A3A6-4D25-B3CD-45CE408294E2}" type="datetimeFigureOut">
              <a:rPr lang="ru-RU" smtClean="0"/>
              <a:pPr/>
              <a:t>25.06.2010</a:t>
            </a:fld>
            <a:endParaRPr lang="de-DE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2A50B-CB79-4823-BEEC-ACCAFABD9E6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DD39F-A3A6-4D25-B3CD-45CE408294E2}" type="datetimeFigureOut">
              <a:rPr lang="ru-RU" smtClean="0"/>
              <a:pPr/>
              <a:t>25.06.2010</a:t>
            </a:fld>
            <a:endParaRPr lang="de-D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2A50B-CB79-4823-BEEC-ACCAFABD9E6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DD39F-A3A6-4D25-B3CD-45CE408294E2}" type="datetimeFigureOut">
              <a:rPr lang="ru-RU" smtClean="0"/>
              <a:pPr/>
              <a:t>25.06.2010</a:t>
            </a:fld>
            <a:endParaRPr lang="de-DE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2A50B-CB79-4823-BEEC-ACCAFABD9E6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DD39F-A3A6-4D25-B3CD-45CE408294E2}" type="datetimeFigureOut">
              <a:rPr lang="ru-RU" smtClean="0"/>
              <a:pPr/>
              <a:t>25.06.2010</a:t>
            </a:fld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2A50B-CB79-4823-BEEC-ACCAFABD9E6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DD39F-A3A6-4D25-B3CD-45CE408294E2}" type="datetimeFigureOut">
              <a:rPr lang="ru-RU" smtClean="0"/>
              <a:pPr/>
              <a:t>25.06.2010</a:t>
            </a:fld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872A50B-CB79-4823-BEEC-ACCAFABD9E6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15DD39F-A3A6-4D25-B3CD-45CE408294E2}" type="datetimeFigureOut">
              <a:rPr lang="ru-RU" smtClean="0"/>
              <a:pPr/>
              <a:t>25.06.2010</a:t>
            </a:fld>
            <a:endParaRPr lang="de-DE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72A50B-CB79-4823-BEEC-ACCAFABD9E68}" type="slidenum">
              <a:rPr lang="de-DE" smtClean="0"/>
              <a:pPr/>
              <a:t>‹#›</a:t>
            </a:fld>
            <a:endParaRPr lang="de-DE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zoom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8101042" cy="4214842"/>
          </a:xfrm>
        </p:spPr>
        <p:txBody>
          <a:bodyPr>
            <a:prstTxWarp prst="textDoubleWave1">
              <a:avLst/>
            </a:prstTxWarp>
            <a:normAutofit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Родительское собрание:</a:t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>«Домашнее задание в учебной деятельности школьника»</a:t>
            </a:r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5072074"/>
            <a:ext cx="7854696" cy="1571636"/>
          </a:xfrm>
        </p:spPr>
        <p:txBody>
          <a:bodyPr/>
          <a:lstStyle/>
          <a:p>
            <a:r>
              <a:rPr lang="ru-RU" dirty="0" smtClean="0"/>
              <a:t>МОУ </a:t>
            </a:r>
            <a:r>
              <a:rPr lang="ru-RU" dirty="0" err="1" smtClean="0"/>
              <a:t>Гербаевская</a:t>
            </a:r>
            <a:r>
              <a:rPr lang="ru-RU" dirty="0" smtClean="0"/>
              <a:t> ООШ</a:t>
            </a:r>
          </a:p>
          <a:p>
            <a:r>
              <a:rPr lang="ru-RU" dirty="0" smtClean="0"/>
              <a:t>Классный руководитель 5 класса: Ильченко  М.Н.</a:t>
            </a:r>
          </a:p>
          <a:p>
            <a:r>
              <a:rPr lang="ru-RU" dirty="0" smtClean="0"/>
              <a:t>2009-2010 </a:t>
            </a:r>
            <a:r>
              <a:rPr lang="ru-RU" smtClean="0"/>
              <a:t>уч.год</a:t>
            </a:r>
            <a:endParaRPr lang="ru-RU" dirty="0" smtClean="0"/>
          </a:p>
          <a:p>
            <a:endParaRPr lang="ru-RU" dirty="0" smtClean="0"/>
          </a:p>
          <a:p>
            <a:endParaRPr lang="de-DE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Не пытайтесь выполнять </a:t>
            </a:r>
            <a:r>
              <a:rPr lang="ru-RU" dirty="0" err="1" smtClean="0"/>
              <a:t>д</a:t>
            </a:r>
            <a:r>
              <a:rPr lang="ru-RU" dirty="0" smtClean="0"/>
              <a:t>/</a:t>
            </a:r>
            <a:r>
              <a:rPr lang="ru-RU" dirty="0" err="1" smtClean="0"/>
              <a:t>з</a:t>
            </a:r>
            <a:r>
              <a:rPr lang="ru-RU" dirty="0" smtClean="0"/>
              <a:t> за своего ребёнка, лучше пусть он вообще не сделает </a:t>
            </a:r>
            <a:r>
              <a:rPr lang="ru-RU" dirty="0" err="1" smtClean="0"/>
              <a:t>д</a:t>
            </a:r>
            <a:r>
              <a:rPr lang="ru-RU" dirty="0" smtClean="0"/>
              <a:t>/</a:t>
            </a:r>
            <a:r>
              <a:rPr lang="ru-RU" dirty="0" err="1" smtClean="0"/>
              <a:t>з</a:t>
            </a:r>
            <a:r>
              <a:rPr lang="ru-RU" dirty="0" smtClean="0"/>
              <a:t>, чем сделаете его Вы;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Формируйте у ребёнка культуру умственного труда, интересуйтесь, какую дополнительную литературу можно использовать для качественного выполнения </a:t>
            </a:r>
            <a:r>
              <a:rPr lang="ru-RU" dirty="0" err="1" smtClean="0"/>
              <a:t>д</a:t>
            </a:r>
            <a:r>
              <a:rPr lang="ru-RU" dirty="0" smtClean="0"/>
              <a:t>/</a:t>
            </a:r>
            <a:r>
              <a:rPr lang="ru-RU" dirty="0" err="1" smtClean="0"/>
              <a:t>з</a:t>
            </a:r>
            <a:r>
              <a:rPr lang="ru-RU" dirty="0" smtClean="0"/>
              <a:t>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Консультируйтесь с учителями- предметниками, если видите, что Ваш ребёнок испытывает трудности с подготовкой </a:t>
            </a:r>
            <a:r>
              <a:rPr lang="ru-RU" dirty="0" err="1" smtClean="0"/>
              <a:t>д</a:t>
            </a:r>
            <a:r>
              <a:rPr lang="ru-RU" dirty="0" smtClean="0"/>
              <a:t>/</a:t>
            </a:r>
            <a:r>
              <a:rPr lang="ru-RU" dirty="0" err="1" smtClean="0"/>
              <a:t>з</a:t>
            </a:r>
            <a:r>
              <a:rPr lang="ru-RU" dirty="0" smtClean="0"/>
              <a:t>.</a:t>
            </a:r>
            <a:endParaRPr lang="de-DE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Памятка « Как готовить </a:t>
            </a:r>
            <a:r>
              <a:rPr lang="ru-RU" dirty="0" err="1" smtClean="0"/>
              <a:t>д</a:t>
            </a:r>
            <a:r>
              <a:rPr lang="ru-RU" dirty="0" smtClean="0"/>
              <a:t>/</a:t>
            </a:r>
            <a:r>
              <a:rPr lang="ru-RU" dirty="0" err="1" smtClean="0"/>
              <a:t>з</a:t>
            </a:r>
            <a:r>
              <a:rPr lang="ru-RU" dirty="0" smtClean="0"/>
              <a:t>»</a:t>
            </a:r>
            <a:endParaRPr lang="de-DE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Активно работать на уроке: внимательно слушать и отвечать на вопросы.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Если что-то непонятно, не стесняться задавать вопрос.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Научиться находить интересующую информацию с помощью компьютера.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Трудный материал урока надо повторить в тот же день, чтобы сразу закрепить его  и запомнить.</a:t>
            </a:r>
            <a:endParaRPr lang="de-DE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5. Не стесняться обращаться за помощью  к взрослым и одноклассникам.</a:t>
            </a:r>
          </a:p>
          <a:p>
            <a:pPr>
              <a:buNone/>
            </a:pPr>
            <a:r>
              <a:rPr lang="ru-RU" dirty="0" smtClean="0"/>
              <a:t>6. Перед выполнением </a:t>
            </a:r>
            <a:r>
              <a:rPr lang="ru-RU" dirty="0" err="1" smtClean="0"/>
              <a:t>д</a:t>
            </a:r>
            <a:r>
              <a:rPr lang="ru-RU" dirty="0" smtClean="0"/>
              <a:t>/</a:t>
            </a:r>
            <a:r>
              <a:rPr lang="ru-RU" dirty="0" err="1" smtClean="0"/>
              <a:t>з</a:t>
            </a:r>
            <a:r>
              <a:rPr lang="ru-RU" dirty="0" smtClean="0"/>
              <a:t> нужно убедиться, что в дневнике записаны все задания.</a:t>
            </a:r>
          </a:p>
          <a:p>
            <a:pPr>
              <a:buNone/>
            </a:pPr>
            <a:r>
              <a:rPr lang="ru-RU" dirty="0" smtClean="0"/>
              <a:t>7. Нужно решить, в какой последовательности лучше выполнять задания  и сколько времени понадобиться на каждое из них.</a:t>
            </a:r>
          </a:p>
          <a:p>
            <a:pPr>
              <a:buNone/>
            </a:pPr>
            <a:r>
              <a:rPr lang="ru-RU" dirty="0" smtClean="0"/>
              <a:t>8. В процессе выполнения </a:t>
            </a:r>
            <a:r>
              <a:rPr lang="ru-RU" dirty="0" err="1" smtClean="0"/>
              <a:t>д</a:t>
            </a:r>
            <a:r>
              <a:rPr lang="ru-RU" dirty="0" smtClean="0"/>
              <a:t>/</a:t>
            </a:r>
            <a:r>
              <a:rPr lang="ru-RU" dirty="0" err="1" smtClean="0"/>
              <a:t>з</a:t>
            </a:r>
            <a:r>
              <a:rPr lang="ru-RU" dirty="0" smtClean="0"/>
              <a:t> необходимо делать перерывы.</a:t>
            </a:r>
          </a:p>
          <a:p>
            <a:pPr>
              <a:buNone/>
            </a:pPr>
            <a:r>
              <a:rPr lang="ru-RU" dirty="0" smtClean="0"/>
              <a:t>9.Перед выполнением письменной работы нужно выучить все правила, которые тебе могут пригодиться.</a:t>
            </a:r>
            <a:endParaRPr lang="de-DE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10. Узнавая новые понятия и явления, надо связывать их по смыслу с уже известными ранее.</a:t>
            </a:r>
          </a:p>
          <a:p>
            <a:pPr>
              <a:buNone/>
            </a:pPr>
            <a:r>
              <a:rPr lang="ru-RU" dirty="0" smtClean="0"/>
              <a:t>11. Готовиться к сочинениям и докладам надо заранее, равномерно распределяя нагрузку, а не оставлять на последний день.</a:t>
            </a:r>
          </a:p>
          <a:p>
            <a:pPr>
              <a:buNone/>
            </a:pPr>
            <a:r>
              <a:rPr lang="ru-RU" dirty="0" smtClean="0"/>
              <a:t>12. Надо составлять план устного ответа и проверять себя.</a:t>
            </a:r>
          </a:p>
          <a:p>
            <a:pPr>
              <a:buNone/>
            </a:pPr>
            <a:r>
              <a:rPr lang="ru-RU" dirty="0" smtClean="0"/>
              <a:t>13. Необходимо уметь пользоваться картами и схемами и использовать их при подготовке устных ответов.</a:t>
            </a:r>
            <a:endParaRPr lang="de-DE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Использованная литература:</a:t>
            </a:r>
            <a:endParaRPr lang="de-DE" sz="48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Н.И.Дереклеева</a:t>
            </a:r>
            <a:r>
              <a:rPr lang="ru-RU" dirty="0" smtClean="0"/>
              <a:t> «Родительские собрания»</a:t>
            </a:r>
          </a:p>
          <a:p>
            <a:endParaRPr lang="de-DE" dirty="0"/>
          </a:p>
        </p:txBody>
      </p:sp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Занятие в школе может только доставить ограниченному рассудку и как бы вдолбить в него все правила добытые чужим пониманием но способность правильно пользоваться ими разовьёт только домашний самостоятельный труд.</a:t>
            </a:r>
            <a:endParaRPr lang="de-DE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8401080" cy="592935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          ,  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                                                             , 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                                                                              </a:t>
            </a:r>
          </a:p>
          <a:p>
            <a:pPr>
              <a:buNone/>
            </a:pPr>
            <a:r>
              <a:rPr lang="ru-RU" sz="4000" dirty="0"/>
              <a:t> </a:t>
            </a:r>
            <a:r>
              <a:rPr lang="ru-RU" sz="4000" dirty="0" smtClean="0"/>
              <a:t>                                                            И.Кант                                                                  </a:t>
            </a:r>
            <a:endParaRPr lang="de-DE" sz="46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de-DE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dirty="0" smtClean="0"/>
              <a:t>1. Показать </a:t>
            </a:r>
            <a:r>
              <a:rPr lang="ru-RU" dirty="0" smtClean="0"/>
              <a:t>родителям значение учебной домашней работы школьника.</a:t>
            </a:r>
          </a:p>
          <a:p>
            <a:pPr marL="514350" indent="-514350">
              <a:buNone/>
            </a:pPr>
            <a:r>
              <a:rPr lang="ru-RU" dirty="0" smtClean="0"/>
              <a:t>2. Обсудить проблемы подготовки домашних заданий учащимися класса определить возможные пути решения данной проблемы.</a:t>
            </a:r>
            <a:endParaRPr lang="de-DE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Анкета для родителей:</a:t>
            </a:r>
            <a:endParaRPr lang="de-DE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dirty="0" smtClean="0"/>
              <a:t>1. Изменилось </a:t>
            </a:r>
            <a:r>
              <a:rPr lang="ru-RU" dirty="0" smtClean="0"/>
              <a:t>ли отношение Вашего ребёнка к выполнению дом. заданий в 5 классе по сравнению с начальной школой?</a:t>
            </a:r>
          </a:p>
          <a:p>
            <a:pPr marL="514350" indent="-514350">
              <a:buNone/>
            </a:pPr>
            <a:r>
              <a:rPr lang="ru-RU" dirty="0" smtClean="0"/>
              <a:t>2. Сколько времени в день тратит Ваш ребёнок на подготовку </a:t>
            </a:r>
            <a:r>
              <a:rPr lang="ru-RU" dirty="0" err="1" smtClean="0"/>
              <a:t>д</a:t>
            </a:r>
            <a:r>
              <a:rPr lang="ru-RU" dirty="0" smtClean="0"/>
              <a:t>/</a:t>
            </a:r>
            <a:r>
              <a:rPr lang="ru-RU" dirty="0" err="1" smtClean="0"/>
              <a:t>з</a:t>
            </a:r>
            <a:r>
              <a:rPr lang="ru-RU" dirty="0" smtClean="0"/>
              <a:t>?</a:t>
            </a:r>
          </a:p>
          <a:p>
            <a:pPr marL="514350" indent="-514350">
              <a:buNone/>
            </a:pPr>
            <a:r>
              <a:rPr lang="ru-RU" dirty="0" smtClean="0"/>
              <a:t>3. Какие предметы требуют больших затрат времени?</a:t>
            </a:r>
          </a:p>
          <a:p>
            <a:pPr marL="514350" indent="-514350">
              <a:buNone/>
            </a:pPr>
            <a:r>
              <a:rPr lang="ru-RU" dirty="0" smtClean="0"/>
              <a:t>4. Всегда ли Ваш ребё7нок понимает что он должен сделать выполняя </a:t>
            </a:r>
            <a:r>
              <a:rPr lang="ru-RU" dirty="0" err="1" smtClean="0"/>
              <a:t>д</a:t>
            </a:r>
            <a:r>
              <a:rPr lang="ru-RU" dirty="0" smtClean="0"/>
              <a:t>/</a:t>
            </a:r>
            <a:r>
              <a:rPr lang="ru-RU" dirty="0" err="1" smtClean="0"/>
              <a:t>з</a:t>
            </a:r>
            <a:r>
              <a:rPr lang="ru-RU" dirty="0" smtClean="0"/>
              <a:t>?</a:t>
            </a:r>
            <a:endParaRPr lang="de-DE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5. Приходится ли Вам помогать ребёнку выполнять </a:t>
            </a:r>
            <a:r>
              <a:rPr lang="ru-RU" dirty="0" err="1" smtClean="0"/>
              <a:t>д</a:t>
            </a:r>
            <a:r>
              <a:rPr lang="ru-RU" dirty="0" smtClean="0"/>
              <a:t>/</a:t>
            </a:r>
            <a:r>
              <a:rPr lang="ru-RU" dirty="0" err="1" smtClean="0"/>
              <a:t>з</a:t>
            </a:r>
            <a:r>
              <a:rPr lang="ru-RU" dirty="0" smtClean="0"/>
              <a:t>?</a:t>
            </a:r>
          </a:p>
          <a:p>
            <a:pPr>
              <a:buNone/>
            </a:pPr>
            <a:r>
              <a:rPr lang="ru-RU" dirty="0" smtClean="0"/>
              <a:t>6. По каким предметам Вы помогаете ребёнку выполнять </a:t>
            </a:r>
            <a:r>
              <a:rPr lang="ru-RU" dirty="0" err="1" smtClean="0"/>
              <a:t>д</a:t>
            </a:r>
            <a:r>
              <a:rPr lang="ru-RU" dirty="0" smtClean="0"/>
              <a:t>/</a:t>
            </a:r>
            <a:r>
              <a:rPr lang="ru-RU" dirty="0" err="1" smtClean="0"/>
              <a:t>з</a:t>
            </a:r>
            <a:r>
              <a:rPr lang="ru-RU" dirty="0" smtClean="0"/>
              <a:t>?</a:t>
            </a:r>
          </a:p>
          <a:p>
            <a:pPr>
              <a:buNone/>
            </a:pPr>
            <a:r>
              <a:rPr lang="ru-RU" dirty="0" smtClean="0"/>
              <a:t>7. Всегда ли Ваш ребёнок знает что задано по тому или иному предмету?</a:t>
            </a:r>
          </a:p>
          <a:p>
            <a:pPr>
              <a:buNone/>
            </a:pPr>
            <a:r>
              <a:rPr lang="ru-RU" dirty="0" smtClean="0"/>
              <a:t>8. Чем объясняет Ваш ребёнок что </a:t>
            </a:r>
            <a:r>
              <a:rPr lang="ru-RU" dirty="0" err="1" smtClean="0"/>
              <a:t>д</a:t>
            </a:r>
            <a:r>
              <a:rPr lang="ru-RU" dirty="0" smtClean="0"/>
              <a:t>/</a:t>
            </a:r>
            <a:r>
              <a:rPr lang="ru-RU" dirty="0" err="1" smtClean="0"/>
              <a:t>з</a:t>
            </a:r>
            <a:r>
              <a:rPr lang="ru-RU" dirty="0" smtClean="0"/>
              <a:t> не записано в дневнике?</a:t>
            </a:r>
            <a:endParaRPr lang="de-DE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Причины «неуспешной» учёбы:</a:t>
            </a:r>
            <a:endParaRPr lang="de-DE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3600" dirty="0" smtClean="0"/>
              <a:t>1. Слабая </a:t>
            </a:r>
            <a:r>
              <a:rPr lang="ru-RU" sz="3600" dirty="0" smtClean="0"/>
              <a:t>учебная подготовка в начальных классах;</a:t>
            </a:r>
          </a:p>
          <a:p>
            <a:pPr marL="514350" indent="-514350">
              <a:buNone/>
            </a:pPr>
            <a:r>
              <a:rPr lang="ru-RU" sz="3600" dirty="0" smtClean="0"/>
              <a:t>2. Неумение анализировать, неразвитая речь, слабая память и внимание;</a:t>
            </a:r>
          </a:p>
          <a:p>
            <a:pPr marL="514350" indent="-514350">
              <a:buNone/>
            </a:pPr>
            <a:r>
              <a:rPr lang="ru-RU" sz="3600" dirty="0" smtClean="0"/>
              <a:t>3. Нежелание заставить себя заниматься, неразвитая воля.</a:t>
            </a:r>
            <a:endParaRPr lang="de-DE" sz="36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Полезная информация:</a:t>
            </a:r>
            <a:endParaRPr lang="de-DE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1. Нужно помогать ребёнку в учёбе, чтобы он понял все детали трудного задания и сам мог выполнить аналогичное, подробно объясняя свои действия.</a:t>
            </a:r>
          </a:p>
          <a:p>
            <a:pPr>
              <a:buNone/>
            </a:pPr>
            <a:r>
              <a:rPr lang="ru-RU" dirty="0" smtClean="0"/>
              <a:t>2. Чаще играйте с ребёнком в развивающие игры, чтобы тренировать его память, мышление и внимание.</a:t>
            </a:r>
          </a:p>
          <a:p>
            <a:pPr>
              <a:buNone/>
            </a:pPr>
            <a:r>
              <a:rPr lang="ru-RU" dirty="0" smtClean="0"/>
              <a:t>3. Приучайте ребёнка к режиму дня, тем самым развивая его волю и собранность.</a:t>
            </a:r>
            <a:endParaRPr lang="de-DE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Главное назначение </a:t>
            </a:r>
            <a:r>
              <a:rPr lang="ru-RU" dirty="0" err="1" smtClean="0"/>
              <a:t>д</a:t>
            </a:r>
            <a:r>
              <a:rPr lang="ru-RU" dirty="0" smtClean="0"/>
              <a:t>/</a:t>
            </a:r>
            <a:r>
              <a:rPr lang="ru-RU" dirty="0" err="1" smtClean="0"/>
              <a:t>з</a:t>
            </a:r>
            <a:r>
              <a:rPr lang="ru-RU" dirty="0" smtClean="0"/>
              <a:t>:</a:t>
            </a:r>
            <a:endParaRPr lang="de-DE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Воспитание волевых усилий ребёнка, ответственности и самостоятельности;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Овладение навыками учебного труда, выраженное в различных способах учебной работы;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Формирование умения добывать необходимую  информацию из различных справочников, пособий, словарей;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Формирование исследовательских умений ученика</a:t>
            </a:r>
            <a:endParaRPr lang="de-DE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Памятка для родителей:</a:t>
            </a:r>
            <a:endParaRPr lang="de-DE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Не превращайте выполнение ребёнком </a:t>
            </a:r>
            <a:r>
              <a:rPr lang="ru-RU" dirty="0" err="1" smtClean="0"/>
              <a:t>д</a:t>
            </a:r>
            <a:r>
              <a:rPr lang="ru-RU" dirty="0" smtClean="0"/>
              <a:t>/</a:t>
            </a:r>
            <a:r>
              <a:rPr lang="ru-RU" dirty="0" err="1" smtClean="0"/>
              <a:t>з</a:t>
            </a:r>
            <a:r>
              <a:rPr lang="ru-RU" dirty="0" smtClean="0"/>
              <a:t>  в </a:t>
            </a:r>
            <a:r>
              <a:rPr lang="ru-RU" dirty="0" smtClean="0"/>
              <a:t>орудие пыток;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Поощряйте своего </a:t>
            </a:r>
            <a:r>
              <a:rPr lang="ru-RU" dirty="0" smtClean="0"/>
              <a:t>ребёнка </a:t>
            </a:r>
            <a:r>
              <a:rPr lang="ru-RU" dirty="0" smtClean="0"/>
              <a:t>за хорошо выполненное </a:t>
            </a:r>
            <a:r>
              <a:rPr lang="ru-RU" dirty="0" err="1" smtClean="0"/>
              <a:t>д</a:t>
            </a:r>
            <a:r>
              <a:rPr lang="ru-RU" dirty="0" smtClean="0"/>
              <a:t>/</a:t>
            </a:r>
            <a:r>
              <a:rPr lang="ru-RU" dirty="0" err="1" smtClean="0"/>
              <a:t>з</a:t>
            </a:r>
            <a:r>
              <a:rPr lang="ru-RU" dirty="0" smtClean="0"/>
              <a:t>, хвалите его, радуйтесь его результатам, связанным с положительной отметкой;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Помогайте ребёнку в выполнение </a:t>
            </a:r>
            <a:r>
              <a:rPr lang="ru-RU" dirty="0" err="1" smtClean="0"/>
              <a:t>д</a:t>
            </a:r>
            <a:r>
              <a:rPr lang="ru-RU" dirty="0" smtClean="0"/>
              <a:t>/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smtClean="0"/>
              <a:t> только </a:t>
            </a:r>
            <a:r>
              <a:rPr lang="ru-RU" dirty="0" smtClean="0"/>
              <a:t>в том случае, если он в этом нуждается; </a:t>
            </a:r>
            <a:endParaRPr lang="de-DE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BD0D9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134</TotalTime>
  <Words>639</Words>
  <Application>Microsoft Office PowerPoint</Application>
  <PresentationFormat>Экран (4:3)</PresentationFormat>
  <Paragraphs>70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Родительское собрание: «Домашнее задание в учебной деятельности школьника»</vt:lpstr>
      <vt:lpstr>Занятие в школе может только доставить ограниченному рассудку и как бы вдолбить в него все правила добытые чужим пониманием но способность правильно пользоваться ими разовьёт только домашний самостоятельный труд.</vt:lpstr>
      <vt:lpstr>Задачи:</vt:lpstr>
      <vt:lpstr>Анкета для родителей:</vt:lpstr>
      <vt:lpstr>Слайд 5</vt:lpstr>
      <vt:lpstr>Причины «неуспешной» учёбы:</vt:lpstr>
      <vt:lpstr>Полезная информация:</vt:lpstr>
      <vt:lpstr>Главное назначение д/з:</vt:lpstr>
      <vt:lpstr>Памятка для родителей:</vt:lpstr>
      <vt:lpstr>Слайд 10</vt:lpstr>
      <vt:lpstr>Памятка « Как готовить д/з»</vt:lpstr>
      <vt:lpstr>Слайд 12</vt:lpstr>
      <vt:lpstr>Слайд 13</vt:lpstr>
      <vt:lpstr>Использованная литература: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собрание: «Домашнее задание в учебной деятельности школьника»</dc:title>
  <dc:creator>nmts</dc:creator>
  <cp:lastModifiedBy>777</cp:lastModifiedBy>
  <cp:revision>14</cp:revision>
  <dcterms:created xsi:type="dcterms:W3CDTF">2010-03-16T17:00:34Z</dcterms:created>
  <dcterms:modified xsi:type="dcterms:W3CDTF">2010-06-25T05:06:20Z</dcterms:modified>
</cp:coreProperties>
</file>