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8693A0-08BD-466B-82A1-B3F68497E98C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D0D6060-A563-4DC7-84E0-B0A9CA6746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З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адача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686800" cy="666936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Условие:</a:t>
            </a:r>
          </a:p>
        </p:txBody>
      </p:sp>
      <p:pic>
        <p:nvPicPr>
          <p:cNvPr id="4" name="Рисунок 3" descr="ICECRE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492896"/>
            <a:ext cx="2148174" cy="2708920"/>
          </a:xfrm>
          <a:prstGeom prst="rect">
            <a:avLst/>
          </a:prstGeom>
        </p:spPr>
      </p:pic>
      <p:pic>
        <p:nvPicPr>
          <p:cNvPr id="5" name="Рисунок 4" descr="ICECRE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420888"/>
            <a:ext cx="2319481" cy="2924944"/>
          </a:xfrm>
          <a:prstGeom prst="rect">
            <a:avLst/>
          </a:prstGeom>
        </p:spPr>
      </p:pic>
      <p:pic>
        <p:nvPicPr>
          <p:cNvPr id="6" name="Рисунок 5" descr="ICECREA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2420888"/>
            <a:ext cx="2376583" cy="29969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Вопрос: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Сколько </a:t>
            </a:r>
          </a:p>
          <a:p>
            <a:pPr>
              <a:buNone/>
            </a:pP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</a:rPr>
              <a:t>			осталось?</a:t>
            </a:r>
            <a:endParaRPr lang="ru-RU" sz="80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Схема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47664" y="3284984"/>
            <a:ext cx="4464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авая круглая скобка 8"/>
          <p:cNvSpPr/>
          <p:nvPr/>
        </p:nvSpPr>
        <p:spPr>
          <a:xfrm rot="16200000">
            <a:off x="3203848" y="764704"/>
            <a:ext cx="1152128" cy="4464496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4391980" y="3248980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Выражение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47664" y="1600200"/>
            <a:ext cx="6377136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0" dirty="0" smtClean="0">
                <a:solidFill>
                  <a:schemeClr val="accent1">
                    <a:lumMod val="75000"/>
                  </a:schemeClr>
                </a:solidFill>
              </a:rPr>
              <a:t>3-1</a:t>
            </a:r>
            <a:endParaRPr lang="ru-RU" sz="2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Решение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0" dirty="0" smtClean="0">
                <a:solidFill>
                  <a:schemeClr val="accent1">
                    <a:lumMod val="75000"/>
                  </a:schemeClr>
                </a:solidFill>
              </a:rPr>
              <a:t>3-1=2</a:t>
            </a:r>
            <a:endParaRPr lang="ru-RU" sz="2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Ответ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1600200"/>
            <a:ext cx="6881192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0" dirty="0" smtClean="0">
                <a:solidFill>
                  <a:schemeClr val="accent1">
                    <a:lumMod val="75000"/>
                  </a:schemeClr>
                </a:solidFill>
              </a:rPr>
              <a:t>2 м.</a:t>
            </a:r>
            <a:endParaRPr lang="ru-RU" sz="2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</TotalTime>
  <Words>15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Задача</vt:lpstr>
      <vt:lpstr>Слайд 2</vt:lpstr>
      <vt:lpstr>Вопрос:</vt:lpstr>
      <vt:lpstr>Схема</vt:lpstr>
      <vt:lpstr>Выражение</vt:lpstr>
      <vt:lpstr>Решение</vt:lpstr>
      <vt:lpstr>Ответ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</dc:title>
  <dc:creator>Идиятуллина</dc:creator>
  <cp:lastModifiedBy>Идиятуллина</cp:lastModifiedBy>
  <cp:revision>3</cp:revision>
  <dcterms:created xsi:type="dcterms:W3CDTF">2010-12-21T17:47:06Z</dcterms:created>
  <dcterms:modified xsi:type="dcterms:W3CDTF">2010-12-21T18:16:56Z</dcterms:modified>
</cp:coreProperties>
</file>