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9" r:id="rId5"/>
    <p:sldId id="264" r:id="rId6"/>
    <p:sldId id="257" r:id="rId7"/>
    <p:sldId id="265" r:id="rId8"/>
    <p:sldId id="260" r:id="rId9"/>
    <p:sldId id="261" r:id="rId10"/>
    <p:sldId id="267" r:id="rId11"/>
    <p:sldId id="268" r:id="rId12"/>
    <p:sldId id="262" r:id="rId13"/>
    <p:sldId id="266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3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30A2-AD78-4CC9-BE15-8116EDFD2ADA}" type="datetimeFigureOut">
              <a:rPr lang="ru-RU" smtClean="0"/>
              <a:pPr/>
              <a:t>29.03.2011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населения Земли. Расовый состав.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Народы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планеты</a:t>
            </a:r>
          </a:p>
        </p:txBody>
      </p:sp>
      <p:pic>
        <p:nvPicPr>
          <p:cNvPr id="5" name="Рисунок 4" descr="caf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nt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fra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swe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peo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peo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71802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одзаголовок 2"/>
          <p:cNvSpPr>
            <a:spLocks noGrp="1"/>
          </p:cNvSpPr>
          <p:nvPr/>
        </p:nvSpPr>
        <p:spPr>
          <a:xfrm>
            <a:off x="2743200" y="371475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Равенство рас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785794"/>
            <a:ext cx="5715008" cy="578645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Вклад Миклухо-Маклая в антропологию и этнографию был огромным.</a:t>
            </a:r>
          </a:p>
          <a:p>
            <a:r>
              <a:rPr lang="ru-RU" sz="2400" dirty="0" smtClean="0"/>
              <a:t> В своих путешествиях он собрал множество данных о народах Индонезии и Малайи, Филиппин, Австралии, Меланезии, Микронезии и западной Полинезии. </a:t>
            </a:r>
          </a:p>
          <a:p>
            <a:r>
              <a:rPr lang="ru-RU" sz="2400" dirty="0" smtClean="0"/>
              <a:t>Как антрополог Миклухо-Маклай проявил себя борцом против всех "теорий", постулирующих расовое неравенство, против концепций "низших" и "высших" рас.</a:t>
            </a:r>
          </a:p>
          <a:p>
            <a:r>
              <a:rPr lang="ru-RU" sz="2400" dirty="0" smtClean="0"/>
              <a:t> Он первым описал папуасов как определенный антропологический тип. </a:t>
            </a:r>
          </a:p>
          <a:p>
            <a:r>
              <a:rPr lang="ru-RU" sz="2400" dirty="0" smtClean="0"/>
              <a:t>Ученый показал, что папуасы такие же полноценные и полноправные представители человеческого рода, как англичане или немцы.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457575" cy="4762500"/>
          </a:xfrm>
          <a:prstGeom prst="ellipse">
            <a:avLst/>
          </a:prstGeom>
          <a:ln w="190500" cap="rnd">
            <a:solidFill>
              <a:schemeClr val="bg2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slop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0034" y="5643579"/>
            <a:ext cx="3017877" cy="1214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Николай Николаевич </a:t>
            </a:r>
          </a:p>
          <a:p>
            <a:pPr algn="ctr"/>
            <a:r>
              <a:rPr lang="ru-RU" sz="2400" dirty="0" smtClean="0"/>
              <a:t>Миклухо-Маклай</a:t>
            </a:r>
          </a:p>
          <a:p>
            <a:pPr algn="ctr"/>
            <a:r>
              <a:rPr lang="ru-RU" sz="2400" dirty="0" smtClean="0"/>
              <a:t>(1846-1888)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Миклухо-Маклай – человек с Луны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8929718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 населения Земли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" y="0"/>
            <a:ext cx="9429784" cy="6858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Рост численности населения</a:t>
            </a:r>
            <a:endParaRPr lang="ru-RU" dirty="0"/>
          </a:p>
        </p:txBody>
      </p:sp>
      <p:pic>
        <p:nvPicPr>
          <p:cNvPr id="4" name="Содержимое 3" descr="09_clip_image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8101216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71670" y="2143116"/>
            <a:ext cx="4171335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Сейчас в мире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проживают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млрд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Самые крупные народы Мира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360"/>
          <p:cNvGraphicFramePr>
            <a:graphicFrameLocks noGrp="1"/>
          </p:cNvGraphicFramePr>
          <p:nvPr/>
        </p:nvGraphicFramePr>
        <p:xfrm>
          <a:off x="0" y="1"/>
          <a:ext cx="9144001" cy="68135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62932"/>
                <a:gridCol w="1031467"/>
                <a:gridCol w="2055794"/>
                <a:gridCol w="1031465"/>
                <a:gridCol w="1959430"/>
                <a:gridCol w="1002913"/>
              </a:tblGrid>
              <a:tr h="61886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1990 г.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2002 г.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2050 г. (прогноз)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1139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1292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1531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851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1045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1395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294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Россия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Япония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Россия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Эфиопия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Япония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Конго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Человечество – единый биологический вид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244334"/>
            <a:ext cx="244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Европеоидная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581362" y="3244334"/>
            <a:ext cx="2539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Монголоидная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3244334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Негроидная</a:t>
            </a:r>
            <a:endParaRPr lang="ru-RU" sz="2800" dirty="0"/>
          </a:p>
        </p:txBody>
      </p: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rot="5400000">
            <a:off x="4286248" y="3000372"/>
            <a:ext cx="714380" cy="15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>
            <a:off x="5572132" y="2643182"/>
            <a:ext cx="1889751" cy="60115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 rot="10800000" flipV="1">
            <a:off x="2010642" y="2643182"/>
            <a:ext cx="1704103" cy="60115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071802" y="1785926"/>
            <a:ext cx="3143272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Расы</a:t>
            </a:r>
          </a:p>
          <a:p>
            <a:pPr algn="ctr"/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 descr="pop2.gif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3857628"/>
            <a:ext cx="3048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op1.gif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2928926" y="3857628"/>
            <a:ext cx="314327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pop3.gif"/>
          <p:cNvPicPr>
            <a:picLocks noChangeAspect="1"/>
          </p:cNvPicPr>
          <p:nvPr/>
        </p:nvPicPr>
        <p:blipFill>
          <a:blip r:embed="rId4" cstate="print">
            <a:lum bright="20000"/>
          </a:blip>
          <a:stretch>
            <a:fillRect/>
          </a:stretch>
        </p:blipFill>
        <p:spPr>
          <a:xfrm>
            <a:off x="6072198" y="3857628"/>
            <a:ext cx="307180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85"/>
          <p:cNvGraphicFramePr>
            <a:graphicFrameLocks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14546"/>
                <a:gridCol w="2071702"/>
                <a:gridCol w="2517777"/>
                <a:gridCol w="2339975"/>
              </a:tblGrid>
              <a:tr h="83419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Европеоидная 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Монголоидная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Негроидная</a:t>
                      </a:r>
                    </a:p>
                  </a:txBody>
                  <a:tcPr horzOverflow="overflow"/>
                </a:tc>
              </a:tr>
              <a:tr h="166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Северная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Южная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Центральная и Восточная Азия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Острова Южной Азии и юга Индо­стана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4357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Заселяют Северную и Северо­западную территории материка; волосы и глаза светлые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Южная Европа, Юго-Западная Азия. Темные глаза и волосы, смуглая кожа (более древняя ветвь)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низкорослые, кожа желто-смуглая, темные узкие глаза, широкий нос, прямые темные волосы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темнокожие, плосколицые, темные волнистые волосы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Европеоиды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ger4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071539" y="1357298"/>
            <a:ext cx="6762798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ra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357298"/>
            <a:ext cx="6762797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gre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1357298"/>
            <a:ext cx="6667547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she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1357298"/>
            <a:ext cx="6762797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28"/>
            <a:ext cx="9001156" cy="600076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Монголоиды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peo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peo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asi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nt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5" y="1142984"/>
            <a:ext cx="7239051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195" y="500042"/>
            <a:ext cx="9114805" cy="571504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Негроиды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caf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858048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af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357298"/>
            <a:ext cx="6858048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Зулусы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1142976" y="1357298"/>
            <a:ext cx="7108931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42918"/>
            <a:ext cx="9161950" cy="5786478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278</Words>
  <Application>Microsoft Office PowerPoint</Application>
  <PresentationFormat>Экран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Численность населения Земли. Расовый состав. Народы планеты</vt:lpstr>
      <vt:lpstr>Человечество – единый биологический вид</vt:lpstr>
      <vt:lpstr>Слайд 3</vt:lpstr>
      <vt:lpstr>Европеоиды</vt:lpstr>
      <vt:lpstr>Слайд 5</vt:lpstr>
      <vt:lpstr>Монголоиды</vt:lpstr>
      <vt:lpstr>Слайд 7</vt:lpstr>
      <vt:lpstr>Негроиды</vt:lpstr>
      <vt:lpstr>Слайд 9</vt:lpstr>
      <vt:lpstr>Равенство рас</vt:lpstr>
      <vt:lpstr>Миклухо-Маклай – человек с Луны</vt:lpstr>
      <vt:lpstr>Численность  населения Земли</vt:lpstr>
      <vt:lpstr>Рост численности населения</vt:lpstr>
      <vt:lpstr>Самые крупные народы Мира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населения Земли. Расовый состав.  Народы планеты</dc:title>
  <dc:creator>Нина Валентиновна</dc:creator>
  <cp:lastModifiedBy>Давид</cp:lastModifiedBy>
  <cp:revision>5</cp:revision>
  <dcterms:created xsi:type="dcterms:W3CDTF">2009-05-07T17:24:49Z</dcterms:created>
  <dcterms:modified xsi:type="dcterms:W3CDTF">2011-03-29T13:32:29Z</dcterms:modified>
</cp:coreProperties>
</file>