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4" r:id="rId2"/>
    <p:sldId id="263" r:id="rId3"/>
    <p:sldId id="262" r:id="rId4"/>
    <p:sldId id="257" r:id="rId5"/>
    <p:sldId id="265" r:id="rId6"/>
    <p:sldId id="261" r:id="rId7"/>
    <p:sldId id="268" r:id="rId8"/>
    <p:sldId id="266" r:id="rId9"/>
    <p:sldId id="267" r:id="rId10"/>
    <p:sldId id="269" r:id="rId11"/>
    <p:sldId id="272" r:id="rId12"/>
    <p:sldId id="273" r:id="rId13"/>
    <p:sldId id="270" r:id="rId14"/>
    <p:sldId id="271" r:id="rId15"/>
    <p:sldId id="277" r:id="rId16"/>
    <p:sldId id="275" r:id="rId17"/>
    <p:sldId id="274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C15184-CF85-401A-9605-83D32386C10B}" type="datetimeFigureOut">
              <a:rPr lang="ru-RU" smtClean="0"/>
              <a:pPr/>
              <a:t>06.07.2011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99E2B-AC28-4E3C-8C02-D12F9A95F2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99E2B-AC28-4E3C-8C02-D12F9A95F22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99E2B-AC28-4E3C-8C02-D12F9A95F22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49F06-16E1-4306-97AE-3FAB937076F6}" type="datetimeFigureOut">
              <a:rPr lang="ru-RU" smtClean="0"/>
              <a:pPr/>
              <a:t>06.07.2011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A4FC-E7FB-4E77-BF86-2711156E4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49F06-16E1-4306-97AE-3FAB937076F6}" type="datetimeFigureOut">
              <a:rPr lang="ru-RU" smtClean="0"/>
              <a:pPr/>
              <a:t>06.07.2011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A4FC-E7FB-4E77-BF86-2711156E4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49F06-16E1-4306-97AE-3FAB937076F6}" type="datetimeFigureOut">
              <a:rPr lang="ru-RU" smtClean="0"/>
              <a:pPr/>
              <a:t>06.07.2011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A4FC-E7FB-4E77-BF86-2711156E4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49F06-16E1-4306-97AE-3FAB937076F6}" type="datetimeFigureOut">
              <a:rPr lang="ru-RU" smtClean="0"/>
              <a:pPr/>
              <a:t>06.07.2011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A4FC-E7FB-4E77-BF86-2711156E4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49F06-16E1-4306-97AE-3FAB937076F6}" type="datetimeFigureOut">
              <a:rPr lang="ru-RU" smtClean="0"/>
              <a:pPr/>
              <a:t>06.07.2011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A4FC-E7FB-4E77-BF86-2711156E4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49F06-16E1-4306-97AE-3FAB937076F6}" type="datetimeFigureOut">
              <a:rPr lang="ru-RU" smtClean="0"/>
              <a:pPr/>
              <a:t>06.07.2011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A4FC-E7FB-4E77-BF86-2711156E4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49F06-16E1-4306-97AE-3FAB937076F6}" type="datetimeFigureOut">
              <a:rPr lang="ru-RU" smtClean="0"/>
              <a:pPr/>
              <a:t>06.07.2011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A4FC-E7FB-4E77-BF86-2711156E4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49F06-16E1-4306-97AE-3FAB937076F6}" type="datetimeFigureOut">
              <a:rPr lang="ru-RU" smtClean="0"/>
              <a:pPr/>
              <a:t>06.07.2011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A4FC-E7FB-4E77-BF86-2711156E4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49F06-16E1-4306-97AE-3FAB937076F6}" type="datetimeFigureOut">
              <a:rPr lang="ru-RU" smtClean="0"/>
              <a:pPr/>
              <a:t>06.07.2011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A4FC-E7FB-4E77-BF86-2711156E4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49F06-16E1-4306-97AE-3FAB937076F6}" type="datetimeFigureOut">
              <a:rPr lang="ru-RU" smtClean="0"/>
              <a:pPr/>
              <a:t>06.07.2011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A4FC-E7FB-4E77-BF86-2711156E4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49F06-16E1-4306-97AE-3FAB937076F6}" type="datetimeFigureOut">
              <a:rPr lang="ru-RU" smtClean="0"/>
              <a:pPr/>
              <a:t>06.07.2011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A4FC-E7FB-4E77-BF86-2711156E4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49F06-16E1-4306-97AE-3FAB937076F6}" type="datetimeFigureOut">
              <a:rPr lang="ru-RU" smtClean="0"/>
              <a:pPr/>
              <a:t>06.07.2011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AA4FC-E7FB-4E77-BF86-2711156E40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01c177f922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187624" y="1628800"/>
            <a:ext cx="6910536" cy="25665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Почему берёзу называют символом </a:t>
            </a:r>
            <a:br>
              <a:rPr lang="ru-RU" sz="5400" b="1" dirty="0" smtClean="0">
                <a:ln/>
                <a:solidFill>
                  <a:schemeClr val="accent3"/>
                </a:solidFill>
              </a:rPr>
            </a:br>
            <a:r>
              <a:rPr lang="ru-RU" sz="5400" b="1" dirty="0" smtClean="0">
                <a:ln/>
                <a:solidFill>
                  <a:schemeClr val="accent3"/>
                </a:solidFill>
              </a:rPr>
              <a:t>России?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436510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b="1" dirty="0" smtClean="0"/>
              <a:t>Авторы</a:t>
            </a:r>
            <a:r>
              <a:rPr lang="ru-RU" sz="2000" b="1" dirty="0" smtClean="0"/>
              <a:t>: Бородина  Татьяна</a:t>
            </a:r>
          </a:p>
          <a:p>
            <a:pPr>
              <a:lnSpc>
                <a:spcPct val="90000"/>
              </a:lnSpc>
            </a:pPr>
            <a:r>
              <a:rPr lang="ru-RU" sz="2000" b="1" dirty="0" smtClean="0"/>
              <a:t> </a:t>
            </a:r>
            <a:r>
              <a:rPr lang="ru-RU" sz="2000" b="1" dirty="0" smtClean="0"/>
              <a:t>                 </a:t>
            </a:r>
            <a:r>
              <a:rPr lang="ru-RU" sz="2000" b="1" dirty="0" err="1" smtClean="0"/>
              <a:t>Молодкина</a:t>
            </a:r>
            <a:r>
              <a:rPr lang="ru-RU" sz="2000" b="1" dirty="0" smtClean="0"/>
              <a:t>  Анастасия  </a:t>
            </a:r>
            <a:endParaRPr lang="ru-RU" sz="2000" b="1" dirty="0" smtClean="0"/>
          </a:p>
          <a:p>
            <a:pPr>
              <a:lnSpc>
                <a:spcPct val="90000"/>
              </a:lnSpc>
            </a:pPr>
            <a:r>
              <a:rPr lang="ru-RU" sz="2000" b="1" dirty="0" smtClean="0"/>
              <a:t>          </a:t>
            </a:r>
          </a:p>
          <a:p>
            <a:pPr>
              <a:lnSpc>
                <a:spcPct val="90000"/>
              </a:lnSpc>
            </a:pPr>
            <a:r>
              <a:rPr lang="ru-RU" sz="2000" b="1" dirty="0" smtClean="0"/>
              <a:t>                ученицы </a:t>
            </a:r>
            <a:r>
              <a:rPr lang="ru-RU" sz="2000" b="1" dirty="0" smtClean="0"/>
              <a:t>2 </a:t>
            </a:r>
            <a:r>
              <a:rPr lang="ru-RU" sz="2000" b="1" smtClean="0"/>
              <a:t>класса </a:t>
            </a:r>
            <a:endParaRPr lang="ru-RU" sz="2000" b="1" dirty="0" smtClean="0"/>
          </a:p>
          <a:p>
            <a:pPr>
              <a:lnSpc>
                <a:spcPct val="90000"/>
              </a:lnSpc>
            </a:pPr>
            <a:r>
              <a:rPr lang="ru-RU" sz="2000" b="1" dirty="0" smtClean="0"/>
              <a:t>             </a:t>
            </a:r>
            <a:r>
              <a:rPr lang="ru-RU" sz="2000" b="1" dirty="0" smtClean="0"/>
              <a:t>МОУ СОШ №7 г. Остров  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731031539a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2924944"/>
            <a:ext cx="4311419" cy="3233564"/>
          </a:xfrm>
          <a:prstGeom prst="rect">
            <a:avLst/>
          </a:prstGeom>
        </p:spPr>
      </p:pic>
      <p:pic>
        <p:nvPicPr>
          <p:cNvPr id="4" name="Рисунок 3" descr="601c177f922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331640" y="1484784"/>
            <a:ext cx="68762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В четверг на седьмой неделе после пасхи, отмечался девичий праздник – Семик.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78334a14728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46150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76056" y="1556792"/>
            <a:ext cx="360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В воскресенье  Троица.</a:t>
            </a:r>
            <a:endParaRPr lang="ru-RU" sz="3600" b="1" dirty="0"/>
          </a:p>
        </p:txBody>
      </p:sp>
      <p:pic>
        <p:nvPicPr>
          <p:cNvPr id="8" name="Рисунок 7" descr="13b499327b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2996952"/>
            <a:ext cx="3096344" cy="33499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7685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01c177f922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fb1a110bd09d9f8c3e2cda3c183121c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548680"/>
            <a:ext cx="7608845" cy="570663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59632" y="5780782"/>
            <a:ext cx="88204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В эти радостные дни береза была окружена всеобщим вниманием.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Берёза стала источником вдохновения для поэтов, писателей, художников и музыкантов </a:t>
            </a:r>
            <a:endParaRPr lang="ru-RU" b="1" dirty="0"/>
          </a:p>
        </p:txBody>
      </p:sp>
      <p:pic>
        <p:nvPicPr>
          <p:cNvPr id="4" name="Рисунок 3" descr="601c177f922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601c177f922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340768"/>
            <a:ext cx="6336704" cy="420933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600" b="1" dirty="0" smtClean="0"/>
              <a:t>     Почему берёза? Скажем словами Людмилы Ивановны Горюшкиной автора рассказа «БЕРЁЗКА»:  «потому, что для русского человека нет дерева милее и роднее. Это символ России. Множество поэтов посвятили свои стихи, а народ песни. И, наверное, не только потому, что она растёт в нашей стране повсюду от Заполярья до южных границ. Возможно, потому, что именно Береза вызывает у нас чувства, созвучные щедрой и отзывчивой русской душе. </a:t>
            </a:r>
          </a:p>
          <a:p>
            <a:pPr>
              <a:buNone/>
            </a:pPr>
            <a:r>
              <a:rPr lang="ru-RU" sz="3600" b="1" dirty="0" smtClean="0"/>
              <a:t> 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7544" y="692696"/>
            <a:ext cx="8075240" cy="1084982"/>
          </a:xfrm>
        </p:spPr>
        <p:txBody>
          <a:bodyPr/>
          <a:lstStyle/>
          <a:p>
            <a:r>
              <a:rPr lang="ru-RU" b="1" dirty="0"/>
              <a:t>Выводы:</a:t>
            </a:r>
          </a:p>
        </p:txBody>
      </p:sp>
      <p:sp>
        <p:nvSpPr>
          <p:cNvPr id="5222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187624" y="1772816"/>
            <a:ext cx="6552728" cy="4209331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ru-RU" sz="2800" b="1" dirty="0"/>
              <a:t>Березу </a:t>
            </a:r>
            <a:r>
              <a:rPr lang="ru-RU" sz="2800" b="1" dirty="0" smtClean="0"/>
              <a:t>можно </a:t>
            </a:r>
            <a:r>
              <a:rPr lang="ru-RU" sz="2800" b="1" dirty="0"/>
              <a:t>считать символом </a:t>
            </a:r>
            <a:r>
              <a:rPr lang="ru-RU" sz="2800" b="1" dirty="0" smtClean="0"/>
              <a:t>России: </a:t>
            </a:r>
            <a:r>
              <a:rPr lang="ru-RU" sz="2800" b="1" dirty="0"/>
              <a:t>жизнь русского народа тесно связана с березой.</a:t>
            </a:r>
          </a:p>
          <a:p>
            <a:pPr>
              <a:lnSpc>
                <a:spcPct val="90000"/>
              </a:lnSpc>
            </a:pPr>
            <a:r>
              <a:rPr lang="ru-RU" sz="2800" b="1" dirty="0"/>
              <a:t>Берёза самое распространенное дерево в России.</a:t>
            </a:r>
          </a:p>
          <a:p>
            <a:pPr>
              <a:lnSpc>
                <a:spcPct val="90000"/>
              </a:lnSpc>
            </a:pPr>
            <a:r>
              <a:rPr lang="ru-RU" sz="2800" b="1" dirty="0"/>
              <a:t>Традиции и </a:t>
            </a:r>
            <a:r>
              <a:rPr lang="ru-RU" sz="2800" b="1" dirty="0" smtClean="0"/>
              <a:t>обычаи русского народа </a:t>
            </a:r>
            <a:r>
              <a:rPr lang="ru-RU" sz="2800" b="1" dirty="0"/>
              <a:t>связаны с березой.</a:t>
            </a:r>
          </a:p>
          <a:p>
            <a:pPr>
              <a:lnSpc>
                <a:spcPct val="90000"/>
              </a:lnSpc>
            </a:pPr>
            <a:r>
              <a:rPr lang="ru-RU" sz="2800" b="1" dirty="0"/>
              <a:t>Береза дает самое необходимое в его жизни: здоровье, тепло, свет, кров, предметы обихода, бумагу, деготь, краску.   </a:t>
            </a:r>
            <a:endParaRPr lang="ru-RU" sz="2800" b="1" dirty="0" smtClean="0"/>
          </a:p>
          <a:p>
            <a:pPr>
              <a:lnSpc>
                <a:spcPct val="90000"/>
              </a:lnSpc>
            </a:pPr>
            <a:r>
              <a:rPr lang="ru-RU" sz="2800" b="1" dirty="0" smtClean="0"/>
              <a:t>Она послужила источником вдохновения для писателей, поэтов, художников , и музыкантов. </a:t>
            </a:r>
            <a:r>
              <a:rPr lang="ru-RU" sz="2800" dirty="0" smtClean="0"/>
              <a:t>   </a:t>
            </a:r>
            <a:endParaRPr lang="ru-RU" sz="2800" dirty="0"/>
          </a:p>
        </p:txBody>
      </p:sp>
      <p:pic>
        <p:nvPicPr>
          <p:cNvPr id="4" name="Рисунок 3" descr="601c177f922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2132856"/>
            <a:ext cx="6768752" cy="3861048"/>
          </a:xfrm>
        </p:spPr>
        <p:txBody>
          <a:bodyPr/>
          <a:lstStyle/>
          <a:p>
            <a:r>
              <a:rPr lang="ru-RU" b="1" dirty="0" smtClean="0"/>
              <a:t>Организовать работу зелёного патруля.</a:t>
            </a:r>
          </a:p>
          <a:p>
            <a:r>
              <a:rPr lang="ru-RU" b="1" dirty="0" smtClean="0"/>
              <a:t>Провести конкурс плакатов </a:t>
            </a:r>
          </a:p>
          <a:p>
            <a:pPr>
              <a:buFont typeface="Wingdings" pitchFamily="2" charset="2"/>
              <a:buNone/>
            </a:pPr>
            <a:r>
              <a:rPr lang="ru-RU" b="1" dirty="0" smtClean="0"/>
              <a:t>  «Моё дерево» « Сохрани зелёного друга»</a:t>
            </a:r>
          </a:p>
          <a:p>
            <a:r>
              <a:rPr lang="ru-RU" b="1" dirty="0" smtClean="0"/>
              <a:t> Выпустить газету «Зелёный символ России</a:t>
            </a:r>
            <a:r>
              <a:rPr lang="ru-RU" dirty="0" smtClean="0"/>
              <a:t>»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124744"/>
            <a:ext cx="686976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/>
              <a:t>Наши предложения</a:t>
            </a:r>
            <a:endParaRPr lang="ru-RU" sz="6000" b="1" dirty="0"/>
          </a:p>
        </p:txBody>
      </p:sp>
      <p:pic>
        <p:nvPicPr>
          <p:cNvPr id="5" name="Рисунок 4" descr="601c177f922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01c177f922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/>
          <a:lstStyle/>
          <a:p>
            <a:r>
              <a:rPr lang="ru-RU" b="1" dirty="0" smtClean="0"/>
              <a:t>Используемые ресурсы: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988840"/>
            <a:ext cx="6851104" cy="3561259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Шорыгина Т.А. Ш.78.» Деревья какие они? « Книга для воспитателей, гувернеров и родителей, М. Издательство «Гном» 2004г. -64с.</a:t>
            </a:r>
          </a:p>
          <a:p>
            <a:pPr>
              <a:lnSpc>
                <a:spcPct val="80000"/>
              </a:lnSpc>
            </a:pPr>
            <a:r>
              <a:rPr lang="ru-RU" b="1" dirty="0" smtClean="0"/>
              <a:t>Популярная энциклопедия растений. Автор- составитель Смирнов Ю.И. Санкт -Петербург.» Мим- Экспресс»-1997г</a:t>
            </a:r>
          </a:p>
          <a:p>
            <a:pPr>
              <a:lnSpc>
                <a:spcPct val="80000"/>
              </a:lnSpc>
            </a:pPr>
            <a:r>
              <a:rPr lang="ru-RU" b="1" dirty="0" smtClean="0"/>
              <a:t>«Я познаю мир» : растения Детская энциклопедия. Автор-составитель Л.А. Багрова- М. Издательство АСТ- 2002г.</a:t>
            </a:r>
          </a:p>
          <a:p>
            <a:pPr>
              <a:lnSpc>
                <a:spcPct val="80000"/>
              </a:lnSpc>
            </a:pPr>
            <a:r>
              <a:rPr lang="en-US" b="1" dirty="0" smtClean="0"/>
              <a:t>http://www.fotku.ru/img</a:t>
            </a:r>
            <a:endParaRPr lang="ru-RU" b="1" dirty="0" smtClean="0"/>
          </a:p>
          <a:p>
            <a:pPr>
              <a:lnSpc>
                <a:spcPct val="80000"/>
              </a:lnSpc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01c177f922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555776" y="1628800"/>
            <a:ext cx="6588224" cy="4153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Без березы не мыслю России,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Так светла по – </a:t>
            </a:r>
            <a:r>
              <a:rPr lang="ru-RU" sz="2400" b="1" dirty="0" err="1" smtClean="0"/>
              <a:t>славянски</a:t>
            </a:r>
            <a:r>
              <a:rPr lang="ru-RU" sz="2400" b="1" dirty="0" smtClean="0"/>
              <a:t> она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Чтобы быть- в столетья иные,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От березы вся Русь рождена.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Под березами пели, женили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Выбирали коней на торгах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Дорогих матерей хоронили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Так, чтоб были березы в ногах.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Потому знать березы весною,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Человеческой жизнью живут,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Посмеются зеленой листвою,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 smtClean="0"/>
              <a:t>То сережками слезы прольют</a:t>
            </a:r>
            <a:r>
              <a:rPr lang="ru-RU" b="1" dirty="0" smtClean="0"/>
              <a:t>.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01c177f922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90872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Гипотеза: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708920"/>
            <a:ext cx="6400800" cy="17526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Берёза самое распространённое и любимое  дерево в России. </a:t>
            </a:r>
          </a:p>
          <a:p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87624" y="2276872"/>
            <a:ext cx="7776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/>
              <a:t>Цель:</a:t>
            </a:r>
            <a:r>
              <a:rPr lang="ru-RU" sz="4800" dirty="0" smtClean="0"/>
              <a:t> узнать как жизнь русского народа связана </a:t>
            </a:r>
          </a:p>
          <a:p>
            <a:r>
              <a:rPr lang="ru-RU" sz="4800" dirty="0" smtClean="0"/>
              <a:t>       с березой?</a:t>
            </a:r>
            <a:endParaRPr lang="ru-RU" sz="4800" dirty="0"/>
          </a:p>
        </p:txBody>
      </p:sp>
      <p:pic>
        <p:nvPicPr>
          <p:cNvPr id="7" name="Рисунок 6" descr="601c177f922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/>
          <a:lstStyle/>
          <a:p>
            <a:r>
              <a:rPr lang="ru-RU" b="1" dirty="0" smtClean="0"/>
              <a:t>План работы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187624" y="2060848"/>
            <a:ext cx="7113984" cy="3797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Познакомились с разновидностями берез.</a:t>
            </a:r>
          </a:p>
          <a:p>
            <a:r>
              <a:rPr lang="ru-RU" sz="2800" b="1" i="1" dirty="0" smtClean="0"/>
              <a:t>Изучили справочную, художественную, научную литературу.</a:t>
            </a:r>
          </a:p>
          <a:p>
            <a:r>
              <a:rPr lang="ru-RU" sz="2800" b="1" i="1" dirty="0" smtClean="0"/>
              <a:t>Взяли интервью у местных старожилов.</a:t>
            </a:r>
          </a:p>
          <a:p>
            <a:r>
              <a:rPr lang="ru-RU" sz="2800" b="1" i="1" dirty="0" smtClean="0"/>
              <a:t>Выяснили, как жизнь русского народа связана с березой.</a:t>
            </a:r>
            <a:endParaRPr lang="ru-RU" sz="2800" b="1" i="1" dirty="0"/>
          </a:p>
        </p:txBody>
      </p:sp>
      <p:pic>
        <p:nvPicPr>
          <p:cNvPr id="5" name="Рисунок 4" descr="601c177f922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01c177f922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51720" y="1268760"/>
            <a:ext cx="59046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800" b="1" dirty="0" smtClean="0"/>
              <a:t>Из 65 видов берез, в России растут 50, березовые леса в России по своей площади занимают 3 место, берёзы -самые распространенные деревья, встречаются во всех регионах России. В нашем городе растут березы бородавчатые или </a:t>
            </a:r>
            <a:r>
              <a:rPr lang="ru-RU" sz="2800" b="1" dirty="0" err="1" smtClean="0"/>
              <a:t>повислые</a:t>
            </a:r>
            <a:r>
              <a:rPr lang="ru-RU" sz="2800" b="1" dirty="0" smtClean="0"/>
              <a:t>, встречаются берёзы пушистые.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01c177f922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39752" y="1916832"/>
            <a:ext cx="619268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В старину год у славян начинался не зимой, а весной, поэтому его встречали не елью, а берёзой.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troica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3717032"/>
            <a:ext cx="1728192" cy="2536985"/>
          </a:xfrm>
          <a:prstGeom prst="rect">
            <a:avLst/>
          </a:prstGeom>
        </p:spPr>
      </p:pic>
      <p:pic>
        <p:nvPicPr>
          <p:cNvPr id="4" name="Рисунок 3" descr="601c177f922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11760" y="980728"/>
            <a:ext cx="52383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У славян была богиня «</a:t>
            </a:r>
            <a:r>
              <a:rPr lang="ru-RU" sz="3600" b="1" dirty="0" err="1" smtClean="0"/>
              <a:t>Берегиня</a:t>
            </a:r>
            <a:r>
              <a:rPr lang="ru-RU" sz="3600" b="1" dirty="0" smtClean="0"/>
              <a:t>», они поклонялись ей в образе священного  белого дерева – берёзы.</a:t>
            </a:r>
            <a:endParaRPr lang="ru-RU" sz="3600" b="1" dirty="0"/>
          </a:p>
        </p:txBody>
      </p:sp>
      <p:pic>
        <p:nvPicPr>
          <p:cNvPr id="7" name="Рисунок 6" descr="1277305515_ber_za_derevo_zhizni_i_zdorovy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3933056"/>
            <a:ext cx="2584871" cy="24974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01c177f922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79712" y="1124744"/>
            <a:ext cx="58143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Береза связана с церковными праздниками </a:t>
            </a:r>
            <a:r>
              <a:rPr lang="ru-RU" sz="4400" dirty="0" smtClean="0"/>
              <a:t>. </a:t>
            </a:r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pPr>
              <a:buFont typeface="Wingdings" pitchFamily="2" charset="2"/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6" name="Рисунок 5" descr="425005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3140968"/>
            <a:ext cx="41148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526</Words>
  <Application>Microsoft Office PowerPoint</Application>
  <PresentationFormat>Экран (4:3)</PresentationFormat>
  <Paragraphs>57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Почему берёзу называют символом  России?</vt:lpstr>
      <vt:lpstr>Слайд 2</vt:lpstr>
      <vt:lpstr>Гипотеза:</vt:lpstr>
      <vt:lpstr>Слайд 4</vt:lpstr>
      <vt:lpstr>План работы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Берёза стала источником вдохновения для поэтов, писателей, художников и музыкантов </vt:lpstr>
      <vt:lpstr>Слайд 15</vt:lpstr>
      <vt:lpstr>Выводы:</vt:lpstr>
      <vt:lpstr>Слайд 17</vt:lpstr>
      <vt:lpstr>Используемые ресурсы: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26</cp:revision>
  <dcterms:created xsi:type="dcterms:W3CDTF">2011-06-17T14:22:32Z</dcterms:created>
  <dcterms:modified xsi:type="dcterms:W3CDTF">2011-07-06T10:34:22Z</dcterms:modified>
</cp:coreProperties>
</file>