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1" r:id="rId4"/>
    <p:sldId id="262" r:id="rId5"/>
    <p:sldId id="263" r:id="rId6"/>
    <p:sldId id="271" r:id="rId7"/>
    <p:sldId id="265" r:id="rId8"/>
    <p:sldId id="266" r:id="rId9"/>
    <p:sldId id="267" r:id="rId10"/>
    <p:sldId id="268" r:id="rId11"/>
    <p:sldId id="269" r:id="rId12"/>
    <p:sldId id="270" r:id="rId13"/>
    <p:sldId id="272" r:id="rId14"/>
    <p:sldId id="273" r:id="rId15"/>
  </p:sldIdLst>
  <p:sldSz cx="9144000" cy="6858000" type="screen4x3"/>
  <p:notesSz cx="6858000" cy="9144000"/>
  <p:defaultTextStyle>
    <a:defPPr>
      <a:defRPr lang="ru-RU"/>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7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20E59864-2B00-4573-B7DF-9459984E87C8}" type="datetimeFigureOut">
              <a:rPr lang="ru-RU"/>
              <a:pPr>
                <a:defRPr/>
              </a:pPr>
              <a:t>04.07.2011</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1D6216DB-F442-4B9E-A1E7-C634F522E54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3576FD0C-E4A4-4AF0-A774-DC096EBED168}" type="datetimeFigureOut">
              <a:rPr lang="ru-RU"/>
              <a:pPr>
                <a:defRPr/>
              </a:pPr>
              <a:t>04.07.2011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7F7E94C-9237-464E-8F79-65578EDBCCE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0BC0E759-F7A9-45BA-9CC4-FFAD140B36B9}" type="datetimeFigureOut">
              <a:rPr lang="ru-RU"/>
              <a:pPr>
                <a:defRPr/>
              </a:pPr>
              <a:t>04.07.2011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B4196C6-E01B-4F51-B2B0-E1E04429D1F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B0B03EB9-79E0-4452-B9A5-C8511C72F02D}" type="datetimeFigureOut">
              <a:rPr lang="ru-RU"/>
              <a:pPr>
                <a:defRPr/>
              </a:pPr>
              <a:t>04.07.2011</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CA8AF41-D0DE-4281-9216-541EFB31104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CE2669F-6EFC-44E2-9930-0BDA5C82E2A2}" type="datetimeFigureOut">
              <a:rPr lang="ru-RU"/>
              <a:pPr>
                <a:defRPr/>
              </a:pPr>
              <a:t>04.07.2011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2051A60-41BA-45BD-904E-7F49F03BF7EE}"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8A25CF0C-2BCE-43FB-8E8B-5D87092CEF7C}" type="datetimeFigureOut">
              <a:rPr lang="ru-RU"/>
              <a:pPr>
                <a:defRPr/>
              </a:pPr>
              <a:t>04.07.2011</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2E09E30F-DE67-4D4C-A982-AA793209973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7B68F43A-4FCF-4844-BE7F-AB7DEFE4A974}" type="datetimeFigureOut">
              <a:rPr lang="ru-RU"/>
              <a:pPr>
                <a:defRPr/>
              </a:pPr>
              <a:t>04.07.2011</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9C5F3A74-AAE8-484E-8D10-FCFA6944399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03394E26-FD40-4EE4-8362-7D13CFDCFF03}" type="datetimeFigureOut">
              <a:rPr lang="ru-RU"/>
              <a:pPr>
                <a:defRPr/>
              </a:pPr>
              <a:t>04.07.2011</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42A7E72E-A8C1-4344-B349-BD254586D7F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A6637AA7-DFFD-4F4B-B4FD-6534DD792433}" type="datetimeFigureOut">
              <a:rPr lang="ru-RU"/>
              <a:pPr>
                <a:defRPr/>
              </a:pPr>
              <a:t>04.07.2011</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E39A2968-3323-4B17-8D8F-AE7FE69A3CC1}"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825B38A-A45C-4A63-A61E-E13E0B7C237D}" type="datetimeFigureOut">
              <a:rPr lang="ru-RU"/>
              <a:pPr>
                <a:defRPr/>
              </a:pPr>
              <a:t>04.07.2011</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602D650F-BC8B-4E88-B0E5-B074C029138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64791662-FAFE-4C4E-903F-51229A8D666D}" type="datetimeFigureOut">
              <a:rPr lang="ru-RU"/>
              <a:pPr>
                <a:defRPr/>
              </a:pPr>
              <a:t>04.07.2011</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D0F649DE-42CE-4264-94F5-40D7547FC34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CD583E1-CA4C-4303-953D-957C67433ECD}" type="datetimeFigureOut">
              <a:rPr lang="ru-RU"/>
              <a:pPr>
                <a:defRPr/>
              </a:pPr>
              <a:t>04.07.2011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10CE3B9-4C9D-46E5-B977-C02380730FCD}"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66" r:id="rId8"/>
    <p:sldLayoutId id="2147483674" r:id="rId9"/>
    <p:sldLayoutId id="2147483665" r:id="rId10"/>
    <p:sldLayoutId id="214748366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brothersoft.com/screenshots/softimage/b/british_sketches_free_screensaver-324389-1262371575.jpeg"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hyperlink" Target="http://img1.liveinternet.ru/images/attach/c/1/59/959/59959015_zamok_Kardif.jpg"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aimunizer.files.wordpress.com/2009/10/sheffield.jpg" TargetMode="Externa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53.radikal.ru/i142/0812/65/5d6b172b8c8c.jpg"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angl.rkc-74.ru/images/p23_map01.gif"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englandinfo.ucoz.ru/_ph/1/2/164665300.gif"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gorod.tomsk.ru/i/u/12307/big05.jpg" TargetMode="Externa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upload.wikimedia.org/wikipedia/commons/thumb/0/0f/Wells_Cathedral.jpg/350px-Wells_Cathedral.jpg" TargetMode="External"/><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1.i.ua/prikol/pic/4/0/397604_381072.jpg" TargetMode="Externa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img0.liveinternet.ru/images/attach/c/0/35/518/35518376_england.gif"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900igr.net/datas/strany/s.-Velikobritanija-1.files/0001-001-Dostoprimechatelnosti-Londona.jpg" TargetMode="External"/><Relationship Id="rId2" Type="http://schemas.openxmlformats.org/officeDocument/2006/relationships/image" Target="../media/image2.png"/><Relationship Id="rId1" Type="http://schemas.openxmlformats.org/officeDocument/2006/relationships/slideLayout" Target="../slideLayouts/slideLayout9.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4513" y="988995"/>
            <a:ext cx="7850060" cy="1857386"/>
          </a:xfrm>
        </p:spPr>
        <p:txBody>
          <a:bodyPr/>
          <a:lstStyle/>
          <a:p>
            <a:pPr algn="ctr" eaLnBrk="1" fontAlgn="auto" hangingPunct="1">
              <a:spcAft>
                <a:spcPts val="0"/>
              </a:spcAft>
              <a:defRPr/>
            </a:pPr>
            <a:r>
              <a:rPr lang="en-US" sz="7200" i="1" dirty="0" smtClean="0"/>
              <a:t>The Great Britain</a:t>
            </a:r>
            <a:endParaRPr lang="ru-RU" sz="7200" i="1" dirty="0"/>
          </a:p>
        </p:txBody>
      </p:sp>
      <p:sp>
        <p:nvSpPr>
          <p:cNvPr id="13314" name="Подзаголовок 2"/>
          <p:cNvSpPr>
            <a:spLocks noGrp="1"/>
          </p:cNvSpPr>
          <p:nvPr>
            <p:ph type="subTitle" idx="1"/>
          </p:nvPr>
        </p:nvSpPr>
        <p:spPr>
          <a:xfrm>
            <a:off x="395288" y="3500438"/>
            <a:ext cx="7854950" cy="1752600"/>
          </a:xfrm>
        </p:spPr>
        <p:txBody>
          <a:bodyPr/>
          <a:lstStyle/>
          <a:p>
            <a:pPr marR="0" algn="ctr" eaLnBrk="1" hangingPunct="1">
              <a:lnSpc>
                <a:spcPct val="80000"/>
              </a:lnSpc>
            </a:pPr>
            <a:r>
              <a:rPr lang="en-US" sz="1800" b="1" smtClean="0"/>
              <a:t>Catherine Danilova</a:t>
            </a:r>
          </a:p>
          <a:p>
            <a:pPr marR="0" algn="ctr" eaLnBrk="1" hangingPunct="1">
              <a:lnSpc>
                <a:spcPct val="80000"/>
              </a:lnSpc>
            </a:pPr>
            <a:r>
              <a:rPr lang="en-US" sz="1800" b="1" smtClean="0"/>
              <a:t>9 </a:t>
            </a:r>
            <a:r>
              <a:rPr lang="ru-RU" sz="1800" b="1" smtClean="0"/>
              <a:t>«</a:t>
            </a:r>
            <a:r>
              <a:rPr lang="en-US" sz="1800" b="1" smtClean="0"/>
              <a:t>V</a:t>
            </a:r>
            <a:r>
              <a:rPr lang="ru-RU" sz="1800" b="1" smtClean="0"/>
              <a:t>»</a:t>
            </a:r>
          </a:p>
          <a:p>
            <a:pPr marR="0" algn="ctr" eaLnBrk="1" hangingPunct="1">
              <a:lnSpc>
                <a:spcPct val="80000"/>
              </a:lnSpc>
            </a:pPr>
            <a:r>
              <a:rPr lang="en-US" sz="1800" b="1" smtClean="0"/>
              <a:t>School</a:t>
            </a:r>
            <a:r>
              <a:rPr lang="ru-RU" sz="1800" b="1" smtClean="0"/>
              <a:t> № 176</a:t>
            </a:r>
            <a:endParaRPr lang="en-US" sz="1800" b="1" smtClean="0"/>
          </a:p>
          <a:p>
            <a:pPr marR="0" algn="ctr" eaLnBrk="1" hangingPunct="1">
              <a:lnSpc>
                <a:spcPct val="80000"/>
              </a:lnSpc>
            </a:pPr>
            <a:r>
              <a:rPr lang="en-US" sz="1800" b="1" smtClean="0"/>
              <a:t>Nizhny Novgorod</a:t>
            </a:r>
          </a:p>
          <a:p>
            <a:pPr marR="0" algn="ctr" eaLnBrk="1" hangingPunct="1">
              <a:lnSpc>
                <a:spcPct val="80000"/>
              </a:lnSpc>
            </a:pPr>
            <a:r>
              <a:rPr lang="en-US" sz="1800" b="1" smtClean="0"/>
              <a:t>2011</a:t>
            </a:r>
          </a:p>
          <a:p>
            <a:pPr marR="0" algn="ctr" eaLnBrk="1" hangingPunct="1">
              <a:lnSpc>
                <a:spcPct val="80000"/>
              </a:lnSpc>
            </a:pPr>
            <a:r>
              <a:rPr lang="en-US" sz="1800" b="1" i="1" smtClean="0"/>
              <a:t>(teacher</a:t>
            </a:r>
            <a:r>
              <a:rPr lang="ru-RU" sz="1800" b="1" i="1" smtClean="0">
                <a:latin typeface="Arial" charset="0"/>
              </a:rPr>
              <a:t>: </a:t>
            </a:r>
            <a:r>
              <a:rPr lang="en-US" sz="1800" b="1" i="1" smtClean="0">
                <a:latin typeface="Arial" charset="0"/>
              </a:rPr>
              <a:t>Chebotaryova M.M.)</a:t>
            </a:r>
            <a:r>
              <a:rPr lang="ru-RU" sz="900" b="1" i="1" smtClean="0"/>
              <a:t>   </a:t>
            </a:r>
            <a:r>
              <a:rPr lang="en-US" sz="900" b="1" i="1" smtClean="0"/>
              <a:t> </a:t>
            </a:r>
            <a:endParaRPr lang="ru-RU" sz="900" b="1" i="1" smtClean="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http://www.gly.fsu.edu/~georgen/seminar2_files/master04_background.gif"/>
          <p:cNvPicPr>
            <a:picLocks noChangeAspect="1" noChangeArrowheads="1"/>
          </p:cNvPicPr>
          <p:nvPr/>
        </p:nvPicPr>
        <p:blipFill>
          <a:blip r:embed="rId2"/>
          <a:srcRect/>
          <a:stretch>
            <a:fillRect/>
          </a:stretch>
        </p:blipFill>
        <p:spPr bwMode="auto">
          <a:xfrm>
            <a:off x="0" y="0"/>
            <a:ext cx="9286875" cy="6964363"/>
          </a:xfrm>
          <a:prstGeom prst="rect">
            <a:avLst/>
          </a:prstGeom>
          <a:noFill/>
          <a:ln w="9525">
            <a:noFill/>
            <a:miter lim="800000"/>
            <a:headEnd/>
            <a:tailEnd/>
          </a:ln>
        </p:spPr>
      </p:pic>
      <p:pic>
        <p:nvPicPr>
          <p:cNvPr id="22530" name="Picture 2" descr="Картинка 8 из 64000">
            <a:hlinkClick r:id="rId3"/>
          </p:cNvPr>
          <p:cNvPicPr>
            <a:picLocks noChangeAspect="1" noChangeArrowheads="1"/>
          </p:cNvPicPr>
          <p:nvPr/>
        </p:nvPicPr>
        <p:blipFill>
          <a:blip r:embed="rId4"/>
          <a:srcRect/>
          <a:stretch>
            <a:fillRect/>
          </a:stretch>
        </p:blipFill>
        <p:spPr bwMode="auto">
          <a:xfrm>
            <a:off x="0" y="-219075"/>
            <a:ext cx="9429750" cy="7077075"/>
          </a:xfrm>
          <a:prstGeom prst="rect">
            <a:avLst/>
          </a:prstGeom>
          <a:noFill/>
          <a:ln w="9525">
            <a:noFill/>
            <a:miter lim="800000"/>
            <a:headEnd/>
            <a:tailEnd/>
          </a:ln>
        </p:spPr>
      </p:pic>
      <p:sp>
        <p:nvSpPr>
          <p:cNvPr id="22531"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22532" name="Текст 3"/>
          <p:cNvSpPr>
            <a:spLocks noGrp="1"/>
          </p:cNvSpPr>
          <p:nvPr>
            <p:ph type="body" sz="half" idx="2"/>
          </p:nvPr>
        </p:nvSpPr>
        <p:spPr>
          <a:xfrm>
            <a:off x="571500" y="0"/>
            <a:ext cx="8001000" cy="4000500"/>
          </a:xfrm>
        </p:spPr>
        <p:txBody>
          <a:bodyPr/>
          <a:lstStyle/>
          <a:p>
            <a:pPr algn="ctr" eaLnBrk="1" hangingPunct="1"/>
            <a:r>
              <a:rPr lang="en-US" sz="3600" i="1" smtClean="0"/>
              <a:t>There are many interesting cities in Great Britain</a:t>
            </a:r>
            <a:r>
              <a:rPr lang="ru-RU" sz="3600" i="1" smtClean="0"/>
              <a:t>:</a:t>
            </a:r>
          </a:p>
          <a:p>
            <a:pPr algn="ctr" eaLnBrk="1" hangingPunct="1"/>
            <a:r>
              <a:rPr lang="en-US" sz="3600" b="1" i="1" smtClean="0"/>
              <a:t>Liverpool</a:t>
            </a:r>
            <a:endParaRPr lang="ru-RU" sz="3600" b="1" i="1" smtClean="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ttp://www.gly.fsu.edu/~georgen/seminar2_files/master04_background.gif"/>
          <p:cNvPicPr>
            <a:picLocks noChangeAspect="1" noChangeArrowheads="1"/>
          </p:cNvPicPr>
          <p:nvPr/>
        </p:nvPicPr>
        <p:blipFill>
          <a:blip r:embed="rId2"/>
          <a:srcRect/>
          <a:stretch>
            <a:fillRect/>
          </a:stretch>
        </p:blipFill>
        <p:spPr bwMode="auto">
          <a:xfrm>
            <a:off x="0" y="0"/>
            <a:ext cx="9286875" cy="6964363"/>
          </a:xfrm>
          <a:prstGeom prst="rect">
            <a:avLst/>
          </a:prstGeom>
          <a:noFill/>
          <a:ln w="9525">
            <a:noFill/>
            <a:miter lim="800000"/>
            <a:headEnd/>
            <a:tailEnd/>
          </a:ln>
        </p:spPr>
      </p:pic>
      <p:pic>
        <p:nvPicPr>
          <p:cNvPr id="23554" name="Picture 2" descr="Картинка 3 из 49629">
            <a:hlinkClick r:id="rId3"/>
          </p:cNvPr>
          <p:cNvPicPr>
            <a:picLocks noChangeAspect="1" noChangeArrowheads="1"/>
          </p:cNvPicPr>
          <p:nvPr/>
        </p:nvPicPr>
        <p:blipFill>
          <a:blip r:embed="rId4"/>
          <a:srcRect/>
          <a:stretch>
            <a:fillRect/>
          </a:stretch>
        </p:blipFill>
        <p:spPr bwMode="auto">
          <a:xfrm>
            <a:off x="0" y="0"/>
            <a:ext cx="9423400" cy="7072313"/>
          </a:xfrm>
          <a:prstGeom prst="rect">
            <a:avLst/>
          </a:prstGeom>
          <a:noFill/>
          <a:ln w="9525">
            <a:noFill/>
            <a:miter lim="800000"/>
            <a:headEnd/>
            <a:tailEnd/>
          </a:ln>
        </p:spPr>
      </p:pic>
      <p:sp>
        <p:nvSpPr>
          <p:cNvPr id="23555" name="Заголовок 1"/>
          <p:cNvSpPr>
            <a:spLocks noGrp="1"/>
          </p:cNvSpPr>
          <p:nvPr>
            <p:ph type="title"/>
          </p:nvPr>
        </p:nvSpPr>
        <p:spPr>
          <a:xfrm>
            <a:off x="1792288" y="285750"/>
            <a:ext cx="5486400" cy="642938"/>
          </a:xfrm>
        </p:spPr>
        <p:txBody>
          <a:bodyPr/>
          <a:lstStyle/>
          <a:p>
            <a:pPr algn="ctr" eaLnBrk="1" hangingPunct="1"/>
            <a:r>
              <a:rPr lang="en-US" sz="4800" i="1" smtClean="0">
                <a:solidFill>
                  <a:schemeClr val="tx1"/>
                </a:solidFill>
              </a:rPr>
              <a:t>Cardiff</a:t>
            </a:r>
            <a:endParaRPr lang="ru-RU" sz="4800" i="1" smtClean="0">
              <a:solidFill>
                <a:schemeClr val="tx1"/>
              </a:solidFill>
            </a:endParaRPr>
          </a:p>
        </p:txBody>
      </p:sp>
      <p:sp>
        <p:nvSpPr>
          <p:cNvPr id="23556" name="Текст 3"/>
          <p:cNvSpPr>
            <a:spLocks noGrp="1"/>
          </p:cNvSpPr>
          <p:nvPr>
            <p:ph type="body" sz="half" idx="2"/>
          </p:nvPr>
        </p:nvSpPr>
        <p:spPr>
          <a:xfrm>
            <a:off x="1792288" y="928688"/>
            <a:ext cx="5486400" cy="5243512"/>
          </a:xfrm>
        </p:spPr>
        <p:txBody>
          <a:bodyPr/>
          <a:lstStyle/>
          <a:p>
            <a:pPr eaLnBrk="1" hangingPunct="1"/>
            <a:r>
              <a:rPr lang="en-US" sz="1800" smtClean="0"/>
              <a:t>  </a:t>
            </a:r>
            <a:endParaRPr lang="ru-RU" sz="1800" smtClean="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Картинка 5 из 50871">
            <a:hlinkClick r:id="rId2"/>
          </p:cNvPr>
          <p:cNvPicPr>
            <a:picLocks noChangeAspect="1" noChangeArrowheads="1"/>
          </p:cNvPicPr>
          <p:nvPr/>
        </p:nvPicPr>
        <p:blipFill>
          <a:blip r:embed="rId3"/>
          <a:srcRect/>
          <a:stretch>
            <a:fillRect/>
          </a:stretch>
        </p:blipFill>
        <p:spPr bwMode="auto">
          <a:xfrm>
            <a:off x="0" y="0"/>
            <a:ext cx="9137650" cy="6858000"/>
          </a:xfrm>
          <a:prstGeom prst="rect">
            <a:avLst/>
          </a:prstGeom>
          <a:noFill/>
          <a:ln w="9525">
            <a:noFill/>
            <a:miter lim="800000"/>
            <a:headEnd/>
            <a:tailEnd/>
          </a:ln>
        </p:spPr>
      </p:pic>
      <p:sp>
        <p:nvSpPr>
          <p:cNvPr id="24578" name="Заголовок 1"/>
          <p:cNvSpPr>
            <a:spLocks noGrp="1"/>
          </p:cNvSpPr>
          <p:nvPr>
            <p:ph type="title"/>
          </p:nvPr>
        </p:nvSpPr>
        <p:spPr>
          <a:xfrm>
            <a:off x="1792288" y="285750"/>
            <a:ext cx="5486400" cy="642938"/>
          </a:xfrm>
        </p:spPr>
        <p:txBody>
          <a:bodyPr/>
          <a:lstStyle/>
          <a:p>
            <a:pPr algn="ctr" eaLnBrk="1" hangingPunct="1"/>
            <a:r>
              <a:rPr lang="en-US" sz="4800" i="1" smtClean="0">
                <a:solidFill>
                  <a:schemeClr val="tx1"/>
                </a:solidFill>
              </a:rPr>
              <a:t>Sheffield</a:t>
            </a:r>
            <a:endParaRPr lang="ru-RU" sz="4800" i="1" smtClean="0">
              <a:solidFill>
                <a:schemeClr val="tx1"/>
              </a:solidFill>
            </a:endParaRPr>
          </a:p>
        </p:txBody>
      </p:sp>
      <p:sp>
        <p:nvSpPr>
          <p:cNvPr id="24579" name="Текст 3"/>
          <p:cNvSpPr>
            <a:spLocks noGrp="1"/>
          </p:cNvSpPr>
          <p:nvPr>
            <p:ph type="body" sz="half" idx="2"/>
          </p:nvPr>
        </p:nvSpPr>
        <p:spPr>
          <a:xfrm>
            <a:off x="1792288" y="928688"/>
            <a:ext cx="5486400" cy="5243512"/>
          </a:xfrm>
        </p:spPr>
        <p:txBody>
          <a:bodyPr/>
          <a:lstStyle/>
          <a:p>
            <a:pPr eaLnBrk="1" hangingPunct="1"/>
            <a:r>
              <a:rPr lang="en-US" sz="1800" smtClean="0"/>
              <a:t>  </a:t>
            </a:r>
            <a:endParaRPr lang="ru-RU" sz="1800" smtClean="0"/>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http://upload.wikimedia.org/wikipedia/commons/thumb/d/dd/Leeds_Kirkgate_Market.jpg/800px-Leeds_Kirkgate_Market.jpg"/>
          <p:cNvPicPr>
            <a:picLocks noChangeAspect="1" noChangeArrowheads="1"/>
          </p:cNvPicPr>
          <p:nvPr/>
        </p:nvPicPr>
        <p:blipFill>
          <a:blip r:embed="rId2"/>
          <a:srcRect/>
          <a:stretch>
            <a:fillRect/>
          </a:stretch>
        </p:blipFill>
        <p:spPr bwMode="auto">
          <a:xfrm>
            <a:off x="-182563" y="-136525"/>
            <a:ext cx="9326563" cy="6994525"/>
          </a:xfrm>
          <a:prstGeom prst="rect">
            <a:avLst/>
          </a:prstGeom>
          <a:noFill/>
          <a:ln w="9525">
            <a:noFill/>
            <a:miter lim="800000"/>
            <a:headEnd/>
            <a:tailEnd/>
          </a:ln>
        </p:spPr>
      </p:pic>
      <p:sp>
        <p:nvSpPr>
          <p:cNvPr id="25602" name="Заголовок 1"/>
          <p:cNvSpPr>
            <a:spLocks noGrp="1"/>
          </p:cNvSpPr>
          <p:nvPr>
            <p:ph type="title"/>
          </p:nvPr>
        </p:nvSpPr>
        <p:spPr>
          <a:xfrm>
            <a:off x="1792288" y="285750"/>
            <a:ext cx="5486400" cy="642938"/>
          </a:xfrm>
        </p:spPr>
        <p:txBody>
          <a:bodyPr/>
          <a:lstStyle/>
          <a:p>
            <a:pPr algn="ctr" eaLnBrk="1" hangingPunct="1"/>
            <a:r>
              <a:rPr lang="en-US" sz="4800" i="1" smtClean="0">
                <a:solidFill>
                  <a:schemeClr val="tx1"/>
                </a:solidFill>
              </a:rPr>
              <a:t>Leeds</a:t>
            </a:r>
            <a:endParaRPr lang="ru-RU" sz="4800" i="1" smtClean="0">
              <a:solidFill>
                <a:schemeClr val="tx1"/>
              </a:solidFill>
            </a:endParaRPr>
          </a:p>
        </p:txBody>
      </p:sp>
      <p:sp>
        <p:nvSpPr>
          <p:cNvPr id="25603" name="Текст 3"/>
          <p:cNvSpPr>
            <a:spLocks noGrp="1"/>
          </p:cNvSpPr>
          <p:nvPr>
            <p:ph type="body" sz="half" idx="2"/>
          </p:nvPr>
        </p:nvSpPr>
        <p:spPr>
          <a:xfrm>
            <a:off x="1792288" y="928688"/>
            <a:ext cx="5486400" cy="5243512"/>
          </a:xfrm>
        </p:spPr>
        <p:txBody>
          <a:bodyPr/>
          <a:lstStyle/>
          <a:p>
            <a:pPr eaLnBrk="1" hangingPunct="1"/>
            <a:r>
              <a:rPr lang="en-US" sz="1800" smtClean="0"/>
              <a:t>  </a:t>
            </a:r>
            <a:endParaRPr lang="ru-RU" sz="1800" smtClean="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Картинка 9 из 64000">
            <a:hlinkClick r:id="rId2"/>
          </p:cNvPr>
          <p:cNvPicPr>
            <a:picLocks noChangeAspect="1" noChangeArrowheads="1"/>
          </p:cNvPicPr>
          <p:nvPr/>
        </p:nvPicPr>
        <p:blipFill>
          <a:blip r:embed="rId3"/>
          <a:srcRect/>
          <a:stretch>
            <a:fillRect/>
          </a:stretch>
        </p:blipFill>
        <p:spPr bwMode="auto">
          <a:xfrm>
            <a:off x="0" y="0"/>
            <a:ext cx="9137650" cy="6858000"/>
          </a:xfrm>
          <a:prstGeom prst="rect">
            <a:avLst/>
          </a:prstGeom>
          <a:noFill/>
          <a:ln w="9525">
            <a:noFill/>
            <a:miter lim="800000"/>
            <a:headEnd/>
            <a:tailEnd/>
          </a:ln>
        </p:spPr>
      </p:pic>
      <p:sp>
        <p:nvSpPr>
          <p:cNvPr id="26626" name="Заголовок 1"/>
          <p:cNvSpPr>
            <a:spLocks noGrp="1"/>
          </p:cNvSpPr>
          <p:nvPr>
            <p:ph type="title"/>
          </p:nvPr>
        </p:nvSpPr>
        <p:spPr>
          <a:xfrm>
            <a:off x="1792288" y="285750"/>
            <a:ext cx="5486400" cy="642938"/>
          </a:xfrm>
        </p:spPr>
        <p:txBody>
          <a:bodyPr/>
          <a:lstStyle/>
          <a:p>
            <a:pPr algn="ctr" eaLnBrk="1" hangingPunct="1"/>
            <a:r>
              <a:rPr lang="en-US" sz="4800" i="1" smtClean="0">
                <a:solidFill>
                  <a:schemeClr val="tx1"/>
                </a:solidFill>
              </a:rPr>
              <a:t>Welcome to the UK!</a:t>
            </a:r>
            <a:endParaRPr lang="ru-RU" sz="4800" i="1" smtClean="0">
              <a:solidFill>
                <a:schemeClr val="tx1"/>
              </a:solidFill>
            </a:endParaRPr>
          </a:p>
        </p:txBody>
      </p:sp>
      <p:sp>
        <p:nvSpPr>
          <p:cNvPr id="26627" name="Текст 3"/>
          <p:cNvSpPr>
            <a:spLocks noGrp="1"/>
          </p:cNvSpPr>
          <p:nvPr>
            <p:ph type="body" sz="half" idx="2"/>
          </p:nvPr>
        </p:nvSpPr>
        <p:spPr>
          <a:xfrm>
            <a:off x="1792288" y="928688"/>
            <a:ext cx="5486400" cy="5243512"/>
          </a:xfrm>
        </p:spPr>
        <p:txBody>
          <a:bodyPr/>
          <a:lstStyle/>
          <a:p>
            <a:pPr eaLnBrk="1" hangingPunct="1"/>
            <a:r>
              <a:rPr lang="en-US" sz="1800" smtClean="0"/>
              <a:t>  </a:t>
            </a:r>
            <a:endParaRPr lang="ru-RU" sz="1800" smtClean="0"/>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ttp://www.gly.fsu.edu/~georgen/seminar2_files/master04_background.gif"/>
          <p:cNvPicPr>
            <a:picLocks noChangeAspect="1" noChangeArrowheads="1"/>
          </p:cNvPicPr>
          <p:nvPr/>
        </p:nvPicPr>
        <p:blipFill>
          <a:blip r:embed="rId2"/>
          <a:srcRect/>
          <a:stretch>
            <a:fillRect/>
          </a:stretch>
        </p:blipFill>
        <p:spPr bwMode="auto">
          <a:xfrm>
            <a:off x="0" y="0"/>
            <a:ext cx="9286875" cy="6964363"/>
          </a:xfrm>
          <a:prstGeom prst="rect">
            <a:avLst/>
          </a:prstGeom>
          <a:noFill/>
          <a:ln w="9525">
            <a:noFill/>
            <a:miter lim="800000"/>
            <a:headEnd/>
            <a:tailEnd/>
          </a:ln>
        </p:spPr>
      </p:pic>
      <p:sp>
        <p:nvSpPr>
          <p:cNvPr id="14338" name="Заголовок 1"/>
          <p:cNvSpPr>
            <a:spLocks noGrp="1"/>
          </p:cNvSpPr>
          <p:nvPr>
            <p:ph type="title"/>
          </p:nvPr>
        </p:nvSpPr>
        <p:spPr>
          <a:xfrm>
            <a:off x="1792288" y="285750"/>
            <a:ext cx="5486400" cy="642938"/>
          </a:xfrm>
        </p:spPr>
        <p:txBody>
          <a:bodyPr/>
          <a:lstStyle/>
          <a:p>
            <a:pPr eaLnBrk="1" hangingPunct="1"/>
            <a:r>
              <a:rPr lang="ru-RU" smtClean="0"/>
              <a:t> </a:t>
            </a:r>
          </a:p>
        </p:txBody>
      </p:sp>
      <p:sp>
        <p:nvSpPr>
          <p:cNvPr id="14339" name="Текст 3"/>
          <p:cNvSpPr>
            <a:spLocks noGrp="1"/>
          </p:cNvSpPr>
          <p:nvPr>
            <p:ph type="body" sz="half" idx="2"/>
          </p:nvPr>
        </p:nvSpPr>
        <p:spPr>
          <a:xfrm>
            <a:off x="0" y="0"/>
            <a:ext cx="4929188" cy="6172200"/>
          </a:xfrm>
        </p:spPr>
        <p:txBody>
          <a:bodyPr/>
          <a:lstStyle/>
          <a:p>
            <a:pPr algn="ctr" eaLnBrk="1" hangingPunct="1"/>
            <a:r>
              <a:rPr lang="en-US" sz="3200" i="1" smtClean="0"/>
              <a:t>I would like to present the UK to you. The official name of this country is The United Kingdom of Great Britain and Northern Ireland. The shorten name is The United Kingdom or The UK.</a:t>
            </a:r>
            <a:endParaRPr lang="ru-RU" sz="3200" i="1" smtClean="0"/>
          </a:p>
        </p:txBody>
      </p:sp>
      <p:pic>
        <p:nvPicPr>
          <p:cNvPr id="14340" name="Picture 2" descr="Картинка 7 из 31416">
            <a:hlinkClick r:id="rId3"/>
          </p:cNvPr>
          <p:cNvPicPr>
            <a:picLocks noChangeAspect="1" noChangeArrowheads="1"/>
          </p:cNvPicPr>
          <p:nvPr/>
        </p:nvPicPr>
        <p:blipFill>
          <a:blip r:embed="rId4"/>
          <a:srcRect/>
          <a:stretch>
            <a:fillRect/>
          </a:stretch>
        </p:blipFill>
        <p:spPr bwMode="auto">
          <a:xfrm>
            <a:off x="5338763" y="0"/>
            <a:ext cx="3805237" cy="48625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Картинка 26 из 64000">
            <a:hlinkClick r:id="rId2"/>
          </p:cNvPr>
          <p:cNvPicPr>
            <a:picLocks noChangeAspect="1" noChangeArrowheads="1"/>
          </p:cNvPicPr>
          <p:nvPr/>
        </p:nvPicPr>
        <p:blipFill>
          <a:blip r:embed="rId3"/>
          <a:srcRect/>
          <a:stretch>
            <a:fillRect/>
          </a:stretch>
        </p:blipFill>
        <p:spPr bwMode="auto">
          <a:xfrm>
            <a:off x="0" y="0"/>
            <a:ext cx="9144000" cy="6932613"/>
          </a:xfrm>
          <a:prstGeom prst="rect">
            <a:avLst/>
          </a:prstGeom>
          <a:noFill/>
          <a:ln w="9525">
            <a:noFill/>
            <a:miter lim="800000"/>
            <a:headEnd/>
            <a:tailEnd/>
          </a:ln>
        </p:spPr>
      </p:pic>
      <p:sp>
        <p:nvSpPr>
          <p:cNvPr id="15362"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15363" name="Текст 3"/>
          <p:cNvSpPr>
            <a:spLocks noGrp="1"/>
          </p:cNvSpPr>
          <p:nvPr>
            <p:ph type="body" sz="half" idx="2"/>
          </p:nvPr>
        </p:nvSpPr>
        <p:spPr>
          <a:xfrm>
            <a:off x="1792288" y="0"/>
            <a:ext cx="5486400" cy="1785938"/>
          </a:xfrm>
        </p:spPr>
        <p:txBody>
          <a:bodyPr/>
          <a:lstStyle/>
          <a:p>
            <a:pPr algn="ctr" eaLnBrk="1" hangingPunct="1"/>
            <a:r>
              <a:rPr lang="en-US" sz="3600" i="1" smtClean="0"/>
              <a:t>The capital of Great Britain is London</a:t>
            </a:r>
            <a:r>
              <a:rPr lang="en-US" sz="1800" smtClean="0"/>
              <a:t>.</a:t>
            </a:r>
            <a:endParaRPr lang="ru-RU" sz="1800" smtClean="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Картинка 1 из 64000">
            <a:hlinkClick r:id="rId2"/>
          </p:cNvPr>
          <p:cNvPicPr>
            <a:picLocks noChangeAspect="1" noChangeArrowheads="1"/>
          </p:cNvPicPr>
          <p:nvPr/>
        </p:nvPicPr>
        <p:blipFill>
          <a:blip r:embed="rId3"/>
          <a:srcRect/>
          <a:stretch>
            <a:fillRect/>
          </a:stretch>
        </p:blipFill>
        <p:spPr bwMode="auto">
          <a:xfrm>
            <a:off x="0" y="-20638"/>
            <a:ext cx="9144000" cy="6878638"/>
          </a:xfrm>
          <a:prstGeom prst="rect">
            <a:avLst/>
          </a:prstGeom>
          <a:noFill/>
          <a:ln w="9525">
            <a:noFill/>
            <a:miter lim="800000"/>
            <a:headEnd/>
            <a:tailEnd/>
          </a:ln>
        </p:spPr>
      </p:pic>
      <p:sp>
        <p:nvSpPr>
          <p:cNvPr id="16386"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16387" name="Текст 3"/>
          <p:cNvSpPr>
            <a:spLocks noGrp="1"/>
          </p:cNvSpPr>
          <p:nvPr>
            <p:ph type="body" sz="half" idx="2"/>
          </p:nvPr>
        </p:nvSpPr>
        <p:spPr>
          <a:xfrm>
            <a:off x="928688" y="357188"/>
            <a:ext cx="7143750" cy="3429000"/>
          </a:xfrm>
        </p:spPr>
        <p:txBody>
          <a:bodyPr/>
          <a:lstStyle/>
          <a:p>
            <a:pPr algn="ctr" eaLnBrk="1" hangingPunct="1"/>
            <a:r>
              <a:rPr lang="en-US" sz="4800" i="1" smtClean="0"/>
              <a:t>There are 4 historical parts in the UK</a:t>
            </a:r>
            <a:r>
              <a:rPr lang="ru-RU" sz="4800" i="1" smtClean="0"/>
              <a:t>:</a:t>
            </a:r>
          </a:p>
          <a:p>
            <a:pPr algn="ctr" eaLnBrk="1" hangingPunct="1"/>
            <a:r>
              <a:rPr lang="en-US" sz="4800" i="1" smtClean="0"/>
              <a:t> </a:t>
            </a:r>
            <a:r>
              <a:rPr lang="en-US" sz="4800" b="1" i="1" smtClean="0"/>
              <a:t>England.</a:t>
            </a:r>
            <a:endParaRPr lang="ru-RU" sz="4800" b="1" i="1" smtClean="0"/>
          </a:p>
        </p:txBody>
      </p:sp>
    </p:spTree>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ttp://s55.radikal.ru/i148/1006/f3/41d577d91401.jpg"/>
          <p:cNvPicPr>
            <a:picLocks noChangeAspect="1" noChangeArrowheads="1"/>
          </p:cNvPicPr>
          <p:nvPr/>
        </p:nvPicPr>
        <p:blipFill>
          <a:blip r:embed="rId2"/>
          <a:srcRect/>
          <a:stretch>
            <a:fillRect/>
          </a:stretch>
        </p:blipFill>
        <p:spPr bwMode="auto">
          <a:xfrm>
            <a:off x="0" y="0"/>
            <a:ext cx="9429750" cy="6858000"/>
          </a:xfrm>
          <a:prstGeom prst="rect">
            <a:avLst/>
          </a:prstGeom>
          <a:noFill/>
          <a:ln w="9525">
            <a:noFill/>
            <a:miter lim="800000"/>
            <a:headEnd/>
            <a:tailEnd/>
          </a:ln>
        </p:spPr>
      </p:pic>
      <p:sp>
        <p:nvSpPr>
          <p:cNvPr id="17410"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17411" name="Текст 3"/>
          <p:cNvSpPr>
            <a:spLocks noGrp="1"/>
          </p:cNvSpPr>
          <p:nvPr>
            <p:ph type="body" sz="half" idx="2"/>
          </p:nvPr>
        </p:nvSpPr>
        <p:spPr>
          <a:xfrm>
            <a:off x="1792288" y="928688"/>
            <a:ext cx="5486400" cy="5243512"/>
          </a:xfrm>
        </p:spPr>
        <p:txBody>
          <a:bodyPr/>
          <a:lstStyle/>
          <a:p>
            <a:pPr algn="ctr" eaLnBrk="1" hangingPunct="1"/>
            <a:r>
              <a:rPr lang="en-US" sz="5400" b="1" i="1" smtClean="0"/>
              <a:t>Scotland.</a:t>
            </a:r>
            <a:endParaRPr lang="ru-RU" sz="5400" b="1" i="1" smtClean="0"/>
          </a:p>
        </p:txBody>
      </p:sp>
    </p:spTree>
  </p:cSld>
  <p:clrMapOvr>
    <a:masterClrMapping/>
  </p:clrMapOvr>
  <p:transition>
    <p:push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3" descr="C:\Users\Хозяин\Desktop\Катюша\Фигня\350px-Wells_Cathedral[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4"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18435" name="Текст 3"/>
          <p:cNvSpPr>
            <a:spLocks noGrp="1"/>
          </p:cNvSpPr>
          <p:nvPr>
            <p:ph type="body" sz="half" idx="2"/>
          </p:nvPr>
        </p:nvSpPr>
        <p:spPr>
          <a:xfrm>
            <a:off x="1792288" y="188913"/>
            <a:ext cx="5875337" cy="5983287"/>
          </a:xfrm>
        </p:spPr>
        <p:txBody>
          <a:bodyPr/>
          <a:lstStyle/>
          <a:p>
            <a:pPr algn="ctr" eaLnBrk="1" hangingPunct="1"/>
            <a:r>
              <a:rPr lang="en-US" sz="5400" b="1" i="1" smtClean="0"/>
              <a:t>Wales.</a:t>
            </a:r>
            <a:endParaRPr lang="ru-RU" sz="5400" b="1" i="1" smtClean="0"/>
          </a:p>
        </p:txBody>
      </p:sp>
      <p:sp>
        <p:nvSpPr>
          <p:cNvPr id="18436" name="AutoShape 2" descr="http://upload.wikimedia.org/wikipedia/commons/thumb/0/0f/Wells_Cathedral.jpg/350px-Wells_Cathedral.jpg">
            <a:hlinkClick r:id="rId3"/>
          </p:cNvPr>
          <p:cNvSpPr>
            <a:spLocks noChangeAspect="1" noChangeArrowheads="1"/>
          </p:cNvSpPr>
          <p:nvPr/>
        </p:nvSpPr>
        <p:spPr bwMode="auto">
          <a:xfrm>
            <a:off x="155575" y="-1119188"/>
            <a:ext cx="3333750" cy="2333626"/>
          </a:xfrm>
          <a:prstGeom prst="rect">
            <a:avLst/>
          </a:prstGeom>
          <a:noFill/>
          <a:ln w="9525">
            <a:noFill/>
            <a:miter lim="800000"/>
            <a:headEnd/>
            <a:tailEnd/>
          </a:ln>
        </p:spPr>
        <p:txBody>
          <a:bodyPr/>
          <a:lstStyle/>
          <a:p>
            <a:endParaRPr lang="ru-RU" sz="1800">
              <a:latin typeface="Constantia" pitchFamily="18" charset="0"/>
            </a:endParaRPr>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Картинка 2 из 34684">
            <a:hlinkClick r:id="rId2"/>
          </p:cNvPr>
          <p:cNvPicPr>
            <a:picLocks noChangeAspect="1" noChangeArrowheads="1"/>
          </p:cNvPicPr>
          <p:nvPr/>
        </p:nvPicPr>
        <p:blipFill>
          <a:blip r:embed="rId3"/>
          <a:srcRect/>
          <a:stretch>
            <a:fillRect/>
          </a:stretch>
        </p:blipFill>
        <p:spPr bwMode="auto">
          <a:xfrm>
            <a:off x="-22225" y="0"/>
            <a:ext cx="9137650" cy="6858000"/>
          </a:xfrm>
          <a:prstGeom prst="rect">
            <a:avLst/>
          </a:prstGeom>
          <a:noFill/>
          <a:ln w="9525">
            <a:noFill/>
            <a:miter lim="800000"/>
            <a:headEnd/>
            <a:tailEnd/>
          </a:ln>
        </p:spPr>
      </p:pic>
      <p:sp>
        <p:nvSpPr>
          <p:cNvPr id="2" name="Заголовок 1"/>
          <p:cNvSpPr>
            <a:spLocks noGrp="1"/>
          </p:cNvSpPr>
          <p:nvPr>
            <p:ph type="title"/>
          </p:nvPr>
        </p:nvSpPr>
        <p:spPr>
          <a:xfrm>
            <a:off x="1792288" y="285750"/>
            <a:ext cx="5486400" cy="642938"/>
          </a:xfrm>
        </p:spPr>
        <p:txBody>
          <a:bodyPr>
            <a:normAutofit fontScale="90000"/>
          </a:bodyPr>
          <a:lstStyle/>
          <a:p>
            <a:pPr eaLnBrk="1" fontAlgn="auto" hangingPunct="1">
              <a:spcAft>
                <a:spcPts val="0"/>
              </a:spcAft>
              <a:defRPr/>
            </a:pPr>
            <a:r>
              <a:rPr lang="en-US" dirty="0" smtClean="0"/>
              <a:t>   </a:t>
            </a:r>
            <a:br>
              <a:rPr lang="en-US" dirty="0" smtClean="0"/>
            </a:br>
            <a:endParaRPr lang="ru-RU" dirty="0"/>
          </a:p>
        </p:txBody>
      </p:sp>
      <p:sp>
        <p:nvSpPr>
          <p:cNvPr id="19459" name="Текст 3"/>
          <p:cNvSpPr>
            <a:spLocks noGrp="1"/>
          </p:cNvSpPr>
          <p:nvPr>
            <p:ph type="body" sz="half" idx="2"/>
          </p:nvPr>
        </p:nvSpPr>
        <p:spPr>
          <a:xfrm>
            <a:off x="1357313" y="928688"/>
            <a:ext cx="6572250" cy="2000250"/>
          </a:xfrm>
        </p:spPr>
        <p:txBody>
          <a:bodyPr/>
          <a:lstStyle/>
          <a:p>
            <a:pPr algn="ctr" eaLnBrk="1" hangingPunct="1"/>
            <a:r>
              <a:rPr lang="en-US" sz="6000" b="1" i="1" smtClean="0"/>
              <a:t>Northern Ireland.</a:t>
            </a:r>
            <a:endParaRPr lang="ru-RU" sz="6000" b="1" i="1" smtClean="0"/>
          </a:p>
        </p:txBody>
      </p:sp>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www.gly.fsu.edu/~georgen/seminar2_files/master04_background.gif"/>
          <p:cNvPicPr>
            <a:picLocks noChangeAspect="1" noChangeArrowheads="1"/>
          </p:cNvPicPr>
          <p:nvPr/>
        </p:nvPicPr>
        <p:blipFill>
          <a:blip r:embed="rId2"/>
          <a:srcRect/>
          <a:stretch>
            <a:fillRect/>
          </a:stretch>
        </p:blipFill>
        <p:spPr bwMode="auto">
          <a:xfrm>
            <a:off x="0" y="0"/>
            <a:ext cx="9286875" cy="6964363"/>
          </a:xfrm>
          <a:prstGeom prst="rect">
            <a:avLst/>
          </a:prstGeom>
          <a:noFill/>
          <a:ln w="9525">
            <a:noFill/>
            <a:miter lim="800000"/>
            <a:headEnd/>
            <a:tailEnd/>
          </a:ln>
        </p:spPr>
      </p:pic>
      <p:sp>
        <p:nvSpPr>
          <p:cNvPr id="20482" name="Заголовок 1"/>
          <p:cNvSpPr>
            <a:spLocks noGrp="1"/>
          </p:cNvSpPr>
          <p:nvPr>
            <p:ph type="title"/>
          </p:nvPr>
        </p:nvSpPr>
        <p:spPr>
          <a:xfrm>
            <a:off x="1792288" y="285750"/>
            <a:ext cx="5486400" cy="642938"/>
          </a:xfrm>
        </p:spPr>
        <p:txBody>
          <a:bodyPr/>
          <a:lstStyle/>
          <a:p>
            <a:pPr eaLnBrk="1" hangingPunct="1"/>
            <a:r>
              <a:rPr lang="ru-RU" smtClean="0"/>
              <a:t> </a:t>
            </a:r>
          </a:p>
        </p:txBody>
      </p:sp>
      <p:sp>
        <p:nvSpPr>
          <p:cNvPr id="20483" name="Текст 3"/>
          <p:cNvSpPr>
            <a:spLocks noGrp="1"/>
          </p:cNvSpPr>
          <p:nvPr>
            <p:ph type="body" sz="half" idx="2"/>
          </p:nvPr>
        </p:nvSpPr>
        <p:spPr>
          <a:xfrm>
            <a:off x="1792288" y="500063"/>
            <a:ext cx="5486400" cy="5672137"/>
          </a:xfrm>
        </p:spPr>
        <p:txBody>
          <a:bodyPr/>
          <a:lstStyle/>
          <a:p>
            <a:pPr algn="ctr" eaLnBrk="1" hangingPunct="1"/>
            <a:r>
              <a:rPr lang="en-US" sz="3600" i="1" smtClean="0"/>
              <a:t>The flag of the UK is called the Union Flag or the Union Jack.</a:t>
            </a:r>
            <a:endParaRPr lang="ru-RU" sz="3600" i="1" smtClean="0"/>
          </a:p>
        </p:txBody>
      </p:sp>
      <p:pic>
        <p:nvPicPr>
          <p:cNvPr id="20484" name="Picture 2" descr="Картинка 2 из 9294">
            <a:hlinkClick r:id="rId3"/>
          </p:cNvPr>
          <p:cNvPicPr>
            <a:picLocks noChangeAspect="1" noChangeArrowheads="1"/>
          </p:cNvPicPr>
          <p:nvPr/>
        </p:nvPicPr>
        <p:blipFill>
          <a:blip r:embed="rId4"/>
          <a:srcRect/>
          <a:stretch>
            <a:fillRect/>
          </a:stretch>
        </p:blipFill>
        <p:spPr bwMode="auto">
          <a:xfrm>
            <a:off x="1428750" y="2214563"/>
            <a:ext cx="6221413" cy="4143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http://www.gly.fsu.edu/~georgen/seminar2_files/master04_background.gif"/>
          <p:cNvPicPr>
            <a:picLocks noChangeAspect="1" noChangeArrowheads="1"/>
          </p:cNvPicPr>
          <p:nvPr/>
        </p:nvPicPr>
        <p:blipFill>
          <a:blip r:embed="rId2"/>
          <a:srcRect/>
          <a:stretch>
            <a:fillRect/>
          </a:stretch>
        </p:blipFill>
        <p:spPr bwMode="auto">
          <a:xfrm>
            <a:off x="0" y="0"/>
            <a:ext cx="9286875" cy="6964363"/>
          </a:xfrm>
          <a:prstGeom prst="rect">
            <a:avLst/>
          </a:prstGeom>
          <a:noFill/>
          <a:ln w="9525">
            <a:noFill/>
            <a:miter lim="800000"/>
            <a:headEnd/>
            <a:tailEnd/>
          </a:ln>
        </p:spPr>
      </p:pic>
      <p:sp>
        <p:nvSpPr>
          <p:cNvPr id="21506" name="Заголовок 1"/>
          <p:cNvSpPr>
            <a:spLocks noGrp="1"/>
          </p:cNvSpPr>
          <p:nvPr>
            <p:ph type="title"/>
          </p:nvPr>
        </p:nvSpPr>
        <p:spPr>
          <a:xfrm>
            <a:off x="1792288" y="285750"/>
            <a:ext cx="5486400" cy="642938"/>
          </a:xfrm>
        </p:spPr>
        <p:txBody>
          <a:bodyPr/>
          <a:lstStyle/>
          <a:p>
            <a:pPr eaLnBrk="1" hangingPunct="1"/>
            <a:r>
              <a:rPr lang="en-US" smtClean="0"/>
              <a:t> </a:t>
            </a:r>
            <a:endParaRPr lang="ru-RU" smtClean="0"/>
          </a:p>
        </p:txBody>
      </p:sp>
      <p:sp>
        <p:nvSpPr>
          <p:cNvPr id="21507" name="Текст 3"/>
          <p:cNvSpPr>
            <a:spLocks noGrp="1"/>
          </p:cNvSpPr>
          <p:nvPr>
            <p:ph type="body" sz="half" idx="2"/>
          </p:nvPr>
        </p:nvSpPr>
        <p:spPr>
          <a:xfrm>
            <a:off x="1143000" y="500063"/>
            <a:ext cx="6643688" cy="2714625"/>
          </a:xfrm>
        </p:spPr>
        <p:txBody>
          <a:bodyPr/>
          <a:lstStyle/>
          <a:p>
            <a:pPr algn="ctr" eaLnBrk="1" hangingPunct="1"/>
            <a:r>
              <a:rPr lang="en-US" sz="4400" i="1" smtClean="0"/>
              <a:t>The emblem symbolizes the power and might.</a:t>
            </a:r>
            <a:endParaRPr lang="ru-RU" sz="4400" i="1" smtClean="0"/>
          </a:p>
        </p:txBody>
      </p:sp>
      <p:pic>
        <p:nvPicPr>
          <p:cNvPr id="21508" name="Picture 2" descr="Картинка 4 из 3450">
            <a:hlinkClick r:id="rId3"/>
          </p:cNvPr>
          <p:cNvPicPr>
            <a:picLocks noChangeAspect="1" noChangeArrowheads="1"/>
          </p:cNvPicPr>
          <p:nvPr/>
        </p:nvPicPr>
        <p:blipFill>
          <a:blip r:embed="rId4"/>
          <a:srcRect/>
          <a:stretch>
            <a:fillRect/>
          </a:stretch>
        </p:blipFill>
        <p:spPr bwMode="auto">
          <a:xfrm>
            <a:off x="1785938" y="2143125"/>
            <a:ext cx="5616575" cy="4214813"/>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322</TotalTime>
  <Words>104</Words>
  <Application>Microsoft Office PowerPoint</Application>
  <PresentationFormat>Экран (4:3)</PresentationFormat>
  <Paragraphs>34</Paragraphs>
  <Slides>14</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4</vt:i4>
      </vt:variant>
      <vt:variant>
        <vt:lpstr>Заголовки слайдов</vt:lpstr>
      </vt:variant>
      <vt:variant>
        <vt:i4>14</vt:i4>
      </vt:variant>
    </vt:vector>
  </HeadingPairs>
  <TitlesOfParts>
    <vt:vector size="22" baseType="lpstr">
      <vt:lpstr>Arial</vt:lpstr>
      <vt:lpstr>Calibri</vt:lpstr>
      <vt:lpstr>Constantia</vt:lpstr>
      <vt:lpstr>Wingdings 2</vt:lpstr>
      <vt:lpstr>Поток</vt:lpstr>
      <vt:lpstr>Поток</vt:lpstr>
      <vt:lpstr>Поток</vt:lpstr>
      <vt:lpstr>Поток</vt:lpstr>
      <vt:lpstr>Слайд 1</vt:lpstr>
      <vt:lpstr> </vt:lpstr>
      <vt:lpstr>  </vt:lpstr>
      <vt:lpstr>   </vt:lpstr>
      <vt:lpstr>  </vt:lpstr>
      <vt:lpstr>  </vt:lpstr>
      <vt:lpstr>    </vt:lpstr>
      <vt:lpstr> </vt:lpstr>
      <vt:lpstr> </vt:lpstr>
      <vt:lpstr>  </vt:lpstr>
      <vt:lpstr>Cardiff</vt:lpstr>
      <vt:lpstr>Sheffield</vt:lpstr>
      <vt:lpstr>Leeds</vt:lpstr>
      <vt:lpstr>Welcome to the UK!</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Britain</dc:title>
  <dc:creator>Хозяин</dc:creator>
  <cp:lastModifiedBy>1</cp:lastModifiedBy>
  <cp:revision>59</cp:revision>
  <dcterms:created xsi:type="dcterms:W3CDTF">2011-01-17T17:44:30Z</dcterms:created>
  <dcterms:modified xsi:type="dcterms:W3CDTF">2011-07-04T15:28:22Z</dcterms:modified>
</cp:coreProperties>
</file>