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09D57-D392-430C-829A-451A455451E3}" type="datetimeFigureOut">
              <a:rPr lang="ru-RU" smtClean="0"/>
              <a:pPr/>
              <a:t>10.07.2011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217BF-1A78-48C6-A910-538FC32B1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Занимательные математические задания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 МОУ ТЭЛ г. Новороссийска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Литвиненко </a:t>
            </a:r>
            <a:r>
              <a:rPr lang="ru-RU" dirty="0" smtClean="0">
                <a:solidFill>
                  <a:schemeClr val="tx1"/>
                </a:solidFill>
              </a:rPr>
              <a:t>Т</a:t>
            </a:r>
            <a:r>
              <a:rPr lang="ru-RU" dirty="0" smtClean="0">
                <a:solidFill>
                  <a:schemeClr val="tx1"/>
                </a:solidFill>
              </a:rPr>
              <a:t>атьяна </a:t>
            </a:r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ru-RU" dirty="0" smtClean="0">
                <a:solidFill>
                  <a:schemeClr val="tx1"/>
                </a:solidFill>
              </a:rPr>
              <a:t>натольевна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Для удобрения огорода </a:t>
            </a:r>
          </a:p>
          <a:p>
            <a:pPr>
              <a:buNone/>
            </a:pPr>
            <a:r>
              <a:rPr lang="ru-RU" dirty="0" smtClean="0"/>
              <a:t>принесли 8 вёдер по 7 кг </a:t>
            </a:r>
          </a:p>
          <a:p>
            <a:pPr>
              <a:buNone/>
            </a:pPr>
            <a:r>
              <a:rPr lang="ru-RU" dirty="0" smtClean="0"/>
              <a:t>торфа в каждом. </a:t>
            </a:r>
          </a:p>
          <a:p>
            <a:pPr>
              <a:buNone/>
            </a:pPr>
            <a:r>
              <a:rPr lang="ru-RU" dirty="0" smtClean="0"/>
              <a:t>Использовали 40 кг </a:t>
            </a:r>
          </a:p>
          <a:p>
            <a:pPr>
              <a:buNone/>
            </a:pPr>
            <a:r>
              <a:rPr lang="ru-RU" dirty="0" smtClean="0"/>
              <a:t>торфа. </a:t>
            </a:r>
          </a:p>
          <a:p>
            <a:pPr>
              <a:buNone/>
            </a:pPr>
            <a:r>
              <a:rPr lang="ru-RU" dirty="0" smtClean="0"/>
              <a:t>Сколько </a:t>
            </a:r>
          </a:p>
          <a:p>
            <a:pPr>
              <a:buNone/>
            </a:pPr>
            <a:r>
              <a:rPr lang="ru-RU" dirty="0" smtClean="0"/>
              <a:t>килограммов торфа </a:t>
            </a:r>
          </a:p>
          <a:p>
            <a:pPr>
              <a:buNone/>
            </a:pPr>
            <a:r>
              <a:rPr lang="ru-RU" dirty="0" smtClean="0"/>
              <a:t>осталось?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marL="514350" indent="-514350">
              <a:buAutoNum type="arabicParenR"/>
            </a:pPr>
            <a:r>
              <a:rPr lang="ru-RU" dirty="0" smtClean="0"/>
              <a:t>8 * 7 = 56 (кг) торфа принесли</a:t>
            </a:r>
          </a:p>
          <a:p>
            <a:pPr marL="514350" indent="-514350">
              <a:buAutoNum type="arabicParenR"/>
            </a:pPr>
            <a:r>
              <a:rPr lang="ru-RU" dirty="0" smtClean="0"/>
              <a:t>56 – 40 = 16 (кг)</a:t>
            </a:r>
          </a:p>
          <a:p>
            <a:pPr marL="514350" indent="-514350">
              <a:buNone/>
            </a:pPr>
            <a:r>
              <a:rPr lang="ru-RU" dirty="0" smtClean="0"/>
              <a:t>Ответ: 16 кг торфа </a:t>
            </a:r>
          </a:p>
          <a:p>
            <a:pPr marL="514350" indent="-514350">
              <a:buNone/>
            </a:pPr>
            <a:r>
              <a:rPr lang="ru-RU" dirty="0" smtClean="0"/>
              <a:t>осталось.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429124" y="1785926"/>
          <a:ext cx="4429156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289"/>
                <a:gridCol w="1107289"/>
                <a:gridCol w="1107289"/>
                <a:gridCol w="110728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вёдер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1-ом ведре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Исполь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зовали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Осталось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 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? кг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палатку привезли 100 </a:t>
            </a:r>
          </a:p>
          <a:p>
            <a:pPr>
              <a:buNone/>
            </a:pPr>
            <a:r>
              <a:rPr lang="ru-RU" dirty="0" smtClean="0"/>
              <a:t>бутылок молока. После </a:t>
            </a:r>
          </a:p>
          <a:p>
            <a:pPr>
              <a:buNone/>
            </a:pPr>
            <a:r>
              <a:rPr lang="ru-RU" dirty="0" smtClean="0"/>
              <a:t>того, как несколько </a:t>
            </a:r>
          </a:p>
          <a:p>
            <a:pPr>
              <a:buNone/>
            </a:pPr>
            <a:r>
              <a:rPr lang="ru-RU" dirty="0" smtClean="0"/>
              <a:t>бутылок молока </a:t>
            </a:r>
          </a:p>
          <a:p>
            <a:pPr>
              <a:buNone/>
            </a:pPr>
            <a:r>
              <a:rPr lang="ru-RU" dirty="0" smtClean="0"/>
              <a:t>продали, в четырёх </a:t>
            </a:r>
          </a:p>
          <a:p>
            <a:pPr>
              <a:buNone/>
            </a:pPr>
            <a:r>
              <a:rPr lang="ru-RU" dirty="0" smtClean="0"/>
              <a:t>ящиках осталось по 9 </a:t>
            </a:r>
          </a:p>
          <a:p>
            <a:pPr>
              <a:buNone/>
            </a:pPr>
            <a:r>
              <a:rPr lang="ru-RU" dirty="0" smtClean="0"/>
              <a:t>бутылок. Сколько </a:t>
            </a:r>
          </a:p>
          <a:p>
            <a:pPr>
              <a:buNone/>
            </a:pPr>
            <a:r>
              <a:rPr lang="ru-RU" dirty="0" smtClean="0"/>
              <a:t>бутылок молока </a:t>
            </a:r>
          </a:p>
          <a:p>
            <a:pPr>
              <a:buNone/>
            </a:pPr>
            <a:r>
              <a:rPr lang="ru-RU" dirty="0" smtClean="0"/>
              <a:t>продали?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Привезли – 100 бут.</a:t>
            </a:r>
          </a:p>
          <a:p>
            <a:pPr>
              <a:buNone/>
            </a:pPr>
            <a:r>
              <a:rPr lang="ru-RU" dirty="0" smtClean="0"/>
              <a:t>Осталось  – </a:t>
            </a:r>
            <a:r>
              <a:rPr lang="ru-RU" sz="2400" dirty="0" smtClean="0"/>
              <a:t>4 </a:t>
            </a:r>
            <a:r>
              <a:rPr lang="ru-RU" sz="2400" dirty="0" err="1" smtClean="0"/>
              <a:t>ящ</a:t>
            </a:r>
            <a:r>
              <a:rPr lang="ru-RU" sz="2400" dirty="0" smtClean="0"/>
              <a:t>. </a:t>
            </a:r>
            <a:r>
              <a:rPr lang="ru-RU" sz="2400" dirty="0"/>
              <a:t>п</a:t>
            </a:r>
            <a:r>
              <a:rPr lang="ru-RU" sz="2400" dirty="0" smtClean="0"/>
              <a:t>о 9 бут.</a:t>
            </a:r>
          </a:p>
          <a:p>
            <a:pPr>
              <a:buNone/>
            </a:pPr>
            <a:r>
              <a:rPr lang="ru-RU" dirty="0" smtClean="0"/>
              <a:t>Продали - ? </a:t>
            </a:r>
            <a:r>
              <a:rPr lang="ru-RU" dirty="0"/>
              <a:t>б</a:t>
            </a:r>
            <a:r>
              <a:rPr lang="ru-RU" dirty="0" smtClean="0"/>
              <a:t>ут.</a:t>
            </a:r>
          </a:p>
          <a:p>
            <a:pPr>
              <a:buNone/>
            </a:pPr>
            <a:endParaRPr lang="ru-RU" dirty="0"/>
          </a:p>
          <a:p>
            <a:pPr marL="514350" indent="-514350">
              <a:buAutoNum type="arabicParenR"/>
            </a:pPr>
            <a:r>
              <a:rPr lang="ru-RU" dirty="0" smtClean="0"/>
              <a:t>4 * 9 = 36 (бут.) </a:t>
            </a:r>
            <a:r>
              <a:rPr lang="ru-RU" sz="2000" dirty="0" smtClean="0"/>
              <a:t>осталось</a:t>
            </a:r>
          </a:p>
          <a:p>
            <a:pPr marL="514350" indent="-514350">
              <a:buAutoNum type="arabicParenR"/>
            </a:pPr>
            <a:r>
              <a:rPr lang="ru-RU" dirty="0" smtClean="0"/>
              <a:t>100 – 36 = 64 (бут.)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Ответ: 64 бутылки </a:t>
            </a:r>
          </a:p>
          <a:p>
            <a:pPr marL="514350" indent="-514350">
              <a:buNone/>
            </a:pPr>
            <a:r>
              <a:rPr lang="ru-RU" dirty="0" smtClean="0"/>
              <a:t>молока продали.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В начале партии на </a:t>
            </a:r>
          </a:p>
          <a:p>
            <a:pPr>
              <a:buNone/>
            </a:pPr>
            <a:r>
              <a:rPr lang="ru-RU" dirty="0" smtClean="0"/>
              <a:t>доске стояли 24 шашки. </a:t>
            </a:r>
          </a:p>
          <a:p>
            <a:pPr>
              <a:buNone/>
            </a:pPr>
            <a:r>
              <a:rPr lang="ru-RU" dirty="0" smtClean="0"/>
              <a:t>К концу игры на поле </a:t>
            </a:r>
          </a:p>
          <a:p>
            <a:pPr>
              <a:buNone/>
            </a:pPr>
            <a:r>
              <a:rPr lang="ru-RU" dirty="0" smtClean="0"/>
              <a:t>осталось 3 белых шашки, </a:t>
            </a:r>
          </a:p>
          <a:p>
            <a:pPr>
              <a:buNone/>
            </a:pPr>
            <a:r>
              <a:rPr lang="ru-RU" dirty="0" smtClean="0"/>
              <a:t>а чёрных на 2 больше. Во </a:t>
            </a:r>
          </a:p>
          <a:p>
            <a:pPr>
              <a:buNone/>
            </a:pPr>
            <a:r>
              <a:rPr lang="ru-RU" dirty="0" smtClean="0"/>
              <a:t>сколько раз меньше </a:t>
            </a:r>
          </a:p>
          <a:p>
            <a:pPr>
              <a:buNone/>
            </a:pPr>
            <a:r>
              <a:rPr lang="ru-RU" dirty="0" smtClean="0"/>
              <a:t>осталось шашек в конце </a:t>
            </a:r>
          </a:p>
          <a:p>
            <a:pPr>
              <a:buNone/>
            </a:pPr>
            <a:r>
              <a:rPr lang="ru-RU" dirty="0" smtClean="0"/>
              <a:t>игры, чем было в начале </a:t>
            </a:r>
          </a:p>
          <a:p>
            <a:pPr>
              <a:buNone/>
            </a:pPr>
            <a:r>
              <a:rPr lang="ru-RU" dirty="0" smtClean="0"/>
              <a:t>игры?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3 + 2 = 5 (</a:t>
            </a:r>
            <a:r>
              <a:rPr lang="ru-RU" dirty="0" err="1" smtClean="0"/>
              <a:t>шаш</a:t>
            </a:r>
            <a:r>
              <a:rPr lang="ru-RU" dirty="0" smtClean="0"/>
              <a:t>.) чёрных</a:t>
            </a:r>
          </a:p>
          <a:p>
            <a:pPr marL="514350" indent="-514350">
              <a:buAutoNum type="arabicParenR"/>
            </a:pPr>
            <a:r>
              <a:rPr lang="ru-RU" dirty="0" smtClean="0"/>
              <a:t>3 + 5 = 8 (</a:t>
            </a:r>
            <a:r>
              <a:rPr lang="ru-RU" dirty="0" err="1" smtClean="0"/>
              <a:t>шаш</a:t>
            </a:r>
            <a:r>
              <a:rPr lang="ru-RU" dirty="0" smtClean="0"/>
              <a:t>.) осталось</a:t>
            </a:r>
          </a:p>
          <a:p>
            <a:pPr marL="514350" indent="-514350">
              <a:buAutoNum type="arabicParenR"/>
            </a:pPr>
            <a:r>
              <a:rPr lang="ru-RU" dirty="0" smtClean="0"/>
              <a:t>24 : 8 = 3 (раза)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Ответ: в 3 раза меньше </a:t>
            </a:r>
          </a:p>
          <a:p>
            <a:pPr marL="514350" indent="-514350">
              <a:buNone/>
            </a:pPr>
            <a:r>
              <a:rPr lang="ru-RU" dirty="0" smtClean="0"/>
              <a:t>осталось шашек в конце </a:t>
            </a:r>
          </a:p>
          <a:p>
            <a:pPr marL="514350" indent="-514350">
              <a:buNone/>
            </a:pPr>
            <a:r>
              <a:rPr lang="ru-RU" dirty="0" smtClean="0"/>
              <a:t>игры, чем было в начале </a:t>
            </a:r>
          </a:p>
          <a:p>
            <a:pPr marL="514350" indent="-514350">
              <a:buNone/>
            </a:pPr>
            <a:r>
              <a:rPr lang="ru-RU" dirty="0" smtClean="0"/>
              <a:t>игры.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За 6 часов фабрика </a:t>
            </a:r>
          </a:p>
          <a:p>
            <a:pPr>
              <a:buNone/>
            </a:pPr>
            <a:r>
              <a:rPr lang="ru-RU" dirty="0" smtClean="0"/>
              <a:t>сожгла 540 кг торфа. В </a:t>
            </a:r>
          </a:p>
          <a:p>
            <a:pPr>
              <a:buNone/>
            </a:pPr>
            <a:r>
              <a:rPr lang="ru-RU" dirty="0" smtClean="0"/>
              <a:t>случае перехода на уголь </a:t>
            </a:r>
          </a:p>
          <a:p>
            <a:pPr>
              <a:buNone/>
            </a:pPr>
            <a:r>
              <a:rPr lang="ru-RU" dirty="0" smtClean="0"/>
              <a:t>фабрика сожгла бы за </a:t>
            </a:r>
          </a:p>
          <a:p>
            <a:pPr>
              <a:buNone/>
            </a:pPr>
            <a:r>
              <a:rPr lang="ru-RU" dirty="0" smtClean="0"/>
              <a:t>это время 240 кг угля. На </a:t>
            </a:r>
          </a:p>
          <a:p>
            <a:pPr>
              <a:buNone/>
            </a:pPr>
            <a:r>
              <a:rPr lang="ru-RU" dirty="0" smtClean="0"/>
              <a:t>сколько больше сжигает </a:t>
            </a:r>
          </a:p>
          <a:p>
            <a:pPr>
              <a:buNone/>
            </a:pPr>
            <a:r>
              <a:rPr lang="ru-RU" dirty="0" smtClean="0"/>
              <a:t>она за 1 час торфа, чем </a:t>
            </a:r>
          </a:p>
          <a:p>
            <a:pPr>
              <a:buNone/>
            </a:pPr>
            <a:r>
              <a:rPr lang="ru-RU" dirty="0" smtClean="0"/>
              <a:t>сожгла бы угля?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540 : 6 = 90 (кг) торфа за 1 час</a:t>
            </a:r>
          </a:p>
          <a:p>
            <a:pPr marL="514350" indent="-514350">
              <a:buAutoNum type="arabicParenR"/>
            </a:pPr>
            <a:r>
              <a:rPr lang="ru-RU" dirty="0" smtClean="0"/>
              <a:t>240 : 6 = 40 (кг) угля за 1 час</a:t>
            </a:r>
          </a:p>
          <a:p>
            <a:pPr marL="514350" indent="-514350">
              <a:buAutoNum type="arabicParenR"/>
            </a:pPr>
            <a:r>
              <a:rPr lang="ru-RU" dirty="0" smtClean="0"/>
              <a:t>90 – 40 = 50 (кг)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Ответ: на 50 кг больше </a:t>
            </a:r>
          </a:p>
          <a:p>
            <a:pPr marL="514350" indent="-514350">
              <a:buNone/>
            </a:pPr>
            <a:r>
              <a:rPr lang="ru-RU" dirty="0" smtClean="0"/>
              <a:t>торфа,  чем угля, сжигает </a:t>
            </a:r>
          </a:p>
          <a:p>
            <a:pPr marL="514350" indent="-514350">
              <a:buNone/>
            </a:pPr>
            <a:r>
              <a:rPr lang="ru-RU" dirty="0" smtClean="0"/>
              <a:t>фабрика за 1 час.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зиму засолили </a:t>
            </a:r>
          </a:p>
          <a:p>
            <a:pPr>
              <a:buNone/>
            </a:pPr>
            <a:r>
              <a:rPr lang="ru-RU" dirty="0" smtClean="0"/>
              <a:t>несколько банок грибов </a:t>
            </a:r>
          </a:p>
          <a:p>
            <a:pPr>
              <a:buNone/>
            </a:pPr>
            <a:r>
              <a:rPr lang="ru-RU" dirty="0" smtClean="0"/>
              <a:t>по 2 кг в каждой банке. </a:t>
            </a:r>
          </a:p>
          <a:p>
            <a:pPr>
              <a:buNone/>
            </a:pPr>
            <a:r>
              <a:rPr lang="ru-RU" dirty="0" smtClean="0"/>
              <a:t>После того, как съели 6 </a:t>
            </a:r>
          </a:p>
          <a:p>
            <a:pPr>
              <a:buNone/>
            </a:pPr>
            <a:r>
              <a:rPr lang="ru-RU" dirty="0" smtClean="0"/>
              <a:t>кг, осталось 8 кг. Сколько </a:t>
            </a:r>
          </a:p>
          <a:p>
            <a:pPr>
              <a:buNone/>
            </a:pPr>
            <a:r>
              <a:rPr lang="ru-RU" dirty="0" smtClean="0"/>
              <a:t>банок грибов засолили?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6 + 8 = 14 (кг) засолили</a:t>
            </a:r>
          </a:p>
          <a:p>
            <a:pPr marL="514350" indent="-514350">
              <a:buAutoNum type="arabicParenR"/>
            </a:pPr>
            <a:r>
              <a:rPr lang="ru-RU" dirty="0" smtClean="0"/>
              <a:t>14 : 2 = 7 (</a:t>
            </a:r>
            <a:r>
              <a:rPr lang="ru-RU" dirty="0" err="1" smtClean="0"/>
              <a:t>бан</a:t>
            </a:r>
            <a:r>
              <a:rPr lang="ru-RU" dirty="0" smtClean="0"/>
              <a:t>.)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Ответ: 7 банок грибов </a:t>
            </a:r>
          </a:p>
          <a:p>
            <a:pPr marL="514350" indent="-514350">
              <a:buNone/>
            </a:pPr>
            <a:r>
              <a:rPr lang="ru-RU" dirty="0" smtClean="0"/>
              <a:t>засолили на зиму.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Задача 6.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Самая маленькая книга </a:t>
            </a:r>
          </a:p>
          <a:p>
            <a:pPr>
              <a:buNone/>
            </a:pPr>
            <a:r>
              <a:rPr lang="ru-RU" dirty="0" smtClean="0"/>
              <a:t>была издана в Италии в </a:t>
            </a:r>
          </a:p>
          <a:p>
            <a:pPr>
              <a:buNone/>
            </a:pPr>
            <a:r>
              <a:rPr lang="ru-RU" dirty="0" smtClean="0"/>
              <a:t>конце 19 века. Её длина </a:t>
            </a:r>
          </a:p>
          <a:p>
            <a:pPr>
              <a:buNone/>
            </a:pPr>
            <a:r>
              <a:rPr lang="ru-RU" dirty="0" smtClean="0"/>
              <a:t>была 16 мм, что на 5 мм </a:t>
            </a:r>
          </a:p>
          <a:p>
            <a:pPr>
              <a:buNone/>
            </a:pPr>
            <a:r>
              <a:rPr lang="ru-RU" dirty="0" smtClean="0"/>
              <a:t>больше, чем ширина. </a:t>
            </a:r>
          </a:p>
          <a:p>
            <a:pPr>
              <a:buNone/>
            </a:pPr>
            <a:r>
              <a:rPr lang="ru-RU" dirty="0" smtClean="0"/>
              <a:t>Найдите периметр этой </a:t>
            </a:r>
          </a:p>
          <a:p>
            <a:pPr>
              <a:buNone/>
            </a:pPr>
            <a:r>
              <a:rPr lang="ru-RU" dirty="0" smtClean="0"/>
              <a:t>книги. Найдите площадь </a:t>
            </a:r>
          </a:p>
          <a:p>
            <a:pPr>
              <a:buNone/>
            </a:pPr>
            <a:r>
              <a:rPr lang="ru-RU" dirty="0" smtClean="0"/>
              <a:t>этой книги.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16 – 5 = 11 (мм) ширина книги</a:t>
            </a:r>
          </a:p>
          <a:p>
            <a:pPr marL="514350" indent="-514350">
              <a:buAutoNum type="arabicParenR"/>
            </a:pPr>
            <a:r>
              <a:rPr lang="ru-RU" dirty="0" smtClean="0"/>
              <a:t>(16 + 11) * 2 = 54 (мм) периметр книги</a:t>
            </a:r>
          </a:p>
          <a:p>
            <a:pPr marL="514350" indent="-514350">
              <a:buAutoNum type="arabicParenR"/>
            </a:pPr>
            <a:r>
              <a:rPr lang="ru-RU" dirty="0" smtClean="0"/>
              <a:t>16 * 11 = 176 кв.мм</a:t>
            </a: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r>
              <a:rPr lang="ru-RU" dirty="0" smtClean="0"/>
              <a:t>Ответ: 176 кв.мм </a:t>
            </a:r>
          </a:p>
          <a:p>
            <a:pPr marL="514350" indent="-514350">
              <a:buNone/>
            </a:pPr>
            <a:r>
              <a:rPr lang="ru-RU" dirty="0" smtClean="0"/>
              <a:t>площадь этой книги.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7.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одном году на Луне </a:t>
            </a:r>
          </a:p>
          <a:p>
            <a:pPr>
              <a:buNone/>
            </a:pPr>
            <a:r>
              <a:rPr lang="ru-RU" dirty="0" smtClean="0"/>
              <a:t>было зарегистрировано </a:t>
            </a:r>
          </a:p>
          <a:p>
            <a:pPr>
              <a:buNone/>
            </a:pPr>
            <a:r>
              <a:rPr lang="ru-RU" dirty="0" smtClean="0"/>
              <a:t>3000 </a:t>
            </a:r>
            <a:r>
              <a:rPr lang="ru-RU" dirty="0" err="1" smtClean="0"/>
              <a:t>лунотрясений</a:t>
            </a:r>
            <a:r>
              <a:rPr lang="ru-RU" dirty="0" smtClean="0"/>
              <a:t>, а в </a:t>
            </a:r>
          </a:p>
          <a:p>
            <a:pPr>
              <a:buNone/>
            </a:pPr>
            <a:r>
              <a:rPr lang="ru-RU" dirty="0" smtClean="0"/>
              <a:t>другом на 1/5 меньше. </a:t>
            </a:r>
          </a:p>
          <a:p>
            <a:pPr>
              <a:buNone/>
            </a:pPr>
            <a:r>
              <a:rPr lang="ru-RU" dirty="0" smtClean="0"/>
              <a:t>Сколько всего </a:t>
            </a:r>
          </a:p>
          <a:p>
            <a:pPr>
              <a:buNone/>
            </a:pPr>
            <a:r>
              <a:rPr lang="ru-RU" dirty="0" err="1" smtClean="0"/>
              <a:t>лунотрясений</a:t>
            </a:r>
            <a:r>
              <a:rPr lang="ru-RU" dirty="0" smtClean="0"/>
              <a:t> было </a:t>
            </a:r>
          </a:p>
          <a:p>
            <a:pPr>
              <a:buNone/>
            </a:pPr>
            <a:r>
              <a:rPr lang="ru-RU" dirty="0" smtClean="0"/>
              <a:t>зарегистрировано за эти </a:t>
            </a:r>
          </a:p>
          <a:p>
            <a:pPr>
              <a:buNone/>
            </a:pPr>
            <a:r>
              <a:rPr lang="ru-RU" dirty="0" smtClean="0"/>
              <a:t>два года?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3000 : 5 = 600 (л-т) во втором году</a:t>
            </a:r>
          </a:p>
          <a:p>
            <a:pPr marL="514350" indent="-514350">
              <a:buAutoNum type="arabicParenR"/>
            </a:pPr>
            <a:r>
              <a:rPr lang="ru-RU" dirty="0" smtClean="0"/>
              <a:t>3000 + 600 = 3600 (л-т)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Ответ: 3600 </a:t>
            </a:r>
          </a:p>
          <a:p>
            <a:pPr marL="514350" indent="-514350">
              <a:buNone/>
            </a:pPr>
            <a:r>
              <a:rPr lang="ru-RU" dirty="0" err="1" smtClean="0"/>
              <a:t>лунотрясений</a:t>
            </a:r>
            <a:r>
              <a:rPr lang="ru-RU" dirty="0" smtClean="0"/>
              <a:t> было </a:t>
            </a:r>
          </a:p>
          <a:p>
            <a:pPr marL="514350" indent="-514350">
              <a:buNone/>
            </a:pPr>
            <a:r>
              <a:rPr lang="ru-RU" dirty="0" smtClean="0"/>
              <a:t>зарегистрировано за два </a:t>
            </a:r>
          </a:p>
          <a:p>
            <a:pPr marL="514350" indent="-514350">
              <a:buNone/>
            </a:pPr>
            <a:r>
              <a:rPr lang="ru-RU" dirty="0" smtClean="0"/>
              <a:t>года.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Вычислите удобным способом.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(247 + 315) + 13 =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(437 + 92) – 37 =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(303 – 274) + 26 =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(247 + 315) + 13 = (247 + </a:t>
            </a:r>
          </a:p>
          <a:p>
            <a:pPr>
              <a:buNone/>
            </a:pPr>
            <a:r>
              <a:rPr lang="ru-RU" dirty="0" smtClean="0"/>
              <a:t>13) + 315 = 260 + 315 = </a:t>
            </a:r>
          </a:p>
          <a:p>
            <a:pPr>
              <a:buNone/>
            </a:pPr>
            <a:r>
              <a:rPr lang="ru-RU" dirty="0" smtClean="0"/>
              <a:t>575</a:t>
            </a:r>
          </a:p>
          <a:p>
            <a:pPr>
              <a:buNone/>
            </a:pPr>
            <a:r>
              <a:rPr lang="ru-RU" dirty="0" smtClean="0"/>
              <a:t>(437 + 92) – 37 = (437 – </a:t>
            </a:r>
          </a:p>
          <a:p>
            <a:pPr>
              <a:buNone/>
            </a:pPr>
            <a:r>
              <a:rPr lang="ru-RU" dirty="0" smtClean="0"/>
              <a:t>37) + 92 = 400 + 92 = 492</a:t>
            </a:r>
          </a:p>
          <a:p>
            <a:pPr>
              <a:buNone/>
            </a:pPr>
            <a:r>
              <a:rPr lang="ru-RU" dirty="0" smtClean="0"/>
              <a:t>(303 – 274) + 26 = 303 – </a:t>
            </a:r>
          </a:p>
          <a:p>
            <a:pPr>
              <a:buNone/>
            </a:pPr>
            <a:r>
              <a:rPr lang="ru-RU" dirty="0" smtClean="0"/>
              <a:t>(274 - 26) = 303 – 248 = </a:t>
            </a:r>
          </a:p>
          <a:p>
            <a:pPr>
              <a:buNone/>
            </a:pPr>
            <a:r>
              <a:rPr lang="ru-RU" dirty="0" smtClean="0"/>
              <a:t>55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621</Words>
  <Application>Microsoft Office PowerPoint</Application>
  <PresentationFormat>Экран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Занимательные математические задания</vt:lpstr>
      <vt:lpstr>Задача 1.</vt:lpstr>
      <vt:lpstr>Задача 2.</vt:lpstr>
      <vt:lpstr>Задача 3.</vt:lpstr>
      <vt:lpstr>Задача 4.</vt:lpstr>
      <vt:lpstr>Задача 5.</vt:lpstr>
      <vt:lpstr>Задача 6.</vt:lpstr>
      <vt:lpstr>Задача 7.</vt:lpstr>
      <vt:lpstr>Вычислите удобным способом.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1.</dc:title>
  <dc:creator>User</dc:creator>
  <cp:lastModifiedBy>User</cp:lastModifiedBy>
  <cp:revision>9</cp:revision>
  <dcterms:created xsi:type="dcterms:W3CDTF">2011-03-07T10:03:49Z</dcterms:created>
  <dcterms:modified xsi:type="dcterms:W3CDTF">2011-07-10T18:34:10Z</dcterms:modified>
</cp:coreProperties>
</file>