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506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391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762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074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59190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217762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385625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4B8E44-4965-4BD6-B963-21E3B6D0C3F7}" type="datetimeFigureOut">
              <a:rPr lang="ru-RU"/>
              <a:pPr>
                <a:defRPr/>
              </a:pPr>
              <a:t>15.07.2011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0D9E64-17B8-4334-B86F-F4F3E0621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584175"/>
          </a:xfrm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  <a:latin typeface="Algerian" pitchFamily="82" charset="0"/>
              </a:rPr>
              <a:t>UNE BAGUETTE MAGIQUE 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автор: Савицкая Екатерина.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ученица 6 класса</a:t>
            </a:r>
            <a:endParaRPr 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МОУ «Алексеевская СОШ»</a:t>
            </a: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1910" y="2276872"/>
            <a:ext cx="1386154" cy="1108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Il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était une fois une princesse qui s’appelait Laurence. Elle avait des yeux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verts 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cristallins à ceux les rayons du soleil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jouaient.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La peau de Laurence était blanche-blanche est plus blanche que la neige.  Les cheveux se trouvaient aux épaules par la couverture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luxueuse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noire.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97152"/>
            <a:ext cx="1187177" cy="168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Les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parents de Laurence ont péri  quand elle était encore tout à fait petite. La mère est morte aux couches et le père est mort de désespoir.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Laurence habitait sans parents. Elle s'ennuyait beaucoup sans eux, mais elle avait une marraine. Elles vivaient dans le palais et Laurence ne connaissait pas du tout qu'elle était une fée.                              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C:\Documents and Settings\Галина\Local Settings\Temporary Internet Files\Content.Word\IMG_000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332656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4472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Une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fois Laurence  se promenait autour du palais. Mais très bientôt cela lui ennuyait  et elle  décidait de sortir se promener au  bois à côté du palais. Quand elle est sortie de la cour du palais elle a vu quelque chose étincelle dans l'herbe. Laurence a levé vite l'objet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étincelant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et elle a compris que c'est une baguette extraordinaire.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698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Soudain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la princesse a entendu un  bruit. Elle a regardé en arrière pour savoir qu'est-ce qui est  arrivé. Laurence a vu un prince qui a  perdu le don de la parole car il était abattu par sa beauté. Il allait chasser avec ses servants et ayant remarqué à l'herbe l'objet étincelant, il  a décidé qu’on veut incendier le palais. Il a sauté vite du cheval et s'est précipité à cet objet.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882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En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fait toute cela  comme vous déjà  avez probablement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deviné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, la fée a arrangé.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Laurence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 levé la baguette et le prince lui a convenu.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- Comment vous appellez-vous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? prononce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il poliment.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- Laurence …, elle a répondu s'étant troublé.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-Je vous invite à aller à la chasse!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Documents and Settings\Галина\Local Settings\Temporary Internet Files\Content.Word\IM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3284984"/>
            <a:ext cx="108012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611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- Je dois demander la  permission,  a tristement dit Laurence.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-Peut-être nous nous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enfuirons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! le prince a proposé. Il ne veut pas se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séparer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d'une charmante princesse.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- Eh bien, vraiment est absent!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Ils ont entendu la voix de la fée. La fée a convenu aux jeunes gens en souriant d'une manière rusée.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550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- Quand tu te marieras à la princesse alors je permettrai d'aller à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la chasse.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  Le prince et la princesse ont aimé l'un à l'autre du premier coup d'oeil. Et un certain temps après ils ont joué le mariage gai. C'était le festin de roi.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  C’est bien qui finit bien.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Documents and Settings\Галина\Local Settings\Temporary Internet Files\Content.Word\IMG_000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4509120"/>
            <a:ext cx="216024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2460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то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 анимированный</Template>
  <TotalTime>56</TotalTime>
  <Words>452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Лето анимированный</vt:lpstr>
      <vt:lpstr>UNE BAGUETTE MAGIQUE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Б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 BAGUETTE MAGIQUE </dc:title>
  <dc:creator>А</dc:creator>
  <cp:lastModifiedBy>USER</cp:lastModifiedBy>
  <cp:revision>7</cp:revision>
  <dcterms:created xsi:type="dcterms:W3CDTF">2011-04-23T08:17:15Z</dcterms:created>
  <dcterms:modified xsi:type="dcterms:W3CDTF">2011-07-15T15:44:06Z</dcterms:modified>
</cp:coreProperties>
</file>