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6B2C9-72B4-41B2-A94C-B9258752FE94}" type="datetimeFigureOut">
              <a:rPr lang="ru-RU" smtClean="0"/>
              <a:t>03.01.2012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C93BC-964F-4542-BC15-792CCCD379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0" y="0"/>
            <a:ext cx="9138039" cy="6858000"/>
          </a:xfrm>
          <a:prstGeom prst="rect">
            <a:avLst/>
          </a:prstGeom>
        </p:spPr>
      </p:pic>
      <p:pic>
        <p:nvPicPr>
          <p:cNvPr id="5" name="Picture 10" descr="hockey_player_skating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3356992"/>
            <a:ext cx="3501008" cy="3501008"/>
          </a:xfrm>
          <a:prstGeom prst="rect">
            <a:avLst/>
          </a:prstGeom>
          <a:noFill/>
        </p:spPr>
      </p:pic>
      <p:pic>
        <p:nvPicPr>
          <p:cNvPr id="9" name="Picture 13" descr="snowman_throwing_snowballs_hg_cl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012160" y="3197888"/>
            <a:ext cx="2843808" cy="3660112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1" descr="Z:\newtek\_backgrounds_1.02\Tim\powerpoint templates\81-100\snowtech\elements\flak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773613"/>
            <a:ext cx="2514600" cy="2084387"/>
          </a:xfrm>
          <a:prstGeom prst="rect">
            <a:avLst/>
          </a:prstGeom>
          <a:noFill/>
        </p:spPr>
      </p:pic>
      <p:pic>
        <p:nvPicPr>
          <p:cNvPr id="5" name="Рисунок 4" descr="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19381"/>
            <a:ext cx="6984776" cy="52457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0" descr="hockey_player_skating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4022576"/>
            <a:ext cx="2835424" cy="2835424"/>
          </a:xfrm>
          <a:prstGeom prst="rect">
            <a:avLst/>
          </a:prstGeom>
          <a:noFill/>
        </p:spPr>
      </p:pic>
      <p:pic>
        <p:nvPicPr>
          <p:cNvPr id="6" name="Рисунок 5" descr="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38085" y="476672"/>
            <a:ext cx="6905915" cy="5186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1" descr="Z:\newtek\_backgrounds_1.02\Tim\powerpoint templates\81-100\snowtech\elements\flak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70462"/>
            <a:ext cx="2880320" cy="2387538"/>
          </a:xfrm>
          <a:prstGeom prst="rect">
            <a:avLst/>
          </a:prstGeom>
          <a:noFill/>
        </p:spPr>
      </p:pic>
      <p:pic>
        <p:nvPicPr>
          <p:cNvPr id="5" name="Рисунок 4" descr="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476672"/>
            <a:ext cx="6935288" cy="52085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6" descr="Z:\newtek\_backgrounds_1.02\Tim\powerpoint templates\81-100\snowtech\elements\female_skier_walking_hg_cl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5250" y="3808362"/>
            <a:ext cx="2028750" cy="3049638"/>
          </a:xfrm>
          <a:prstGeom prst="rect">
            <a:avLst/>
          </a:prstGeom>
          <a:noFill/>
        </p:spPr>
      </p:pic>
      <p:pic>
        <p:nvPicPr>
          <p:cNvPr id="5" name="Рисунок 4" descr="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692696"/>
            <a:ext cx="6791272" cy="51004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1" descr="Z:\newtek\_backgrounds_1.02\Tim\powerpoint templates\81-100\snowtech\elements\flak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773613"/>
            <a:ext cx="2514600" cy="2084387"/>
          </a:xfrm>
          <a:prstGeom prst="rect">
            <a:avLst/>
          </a:prstGeom>
          <a:noFill/>
        </p:spPr>
      </p:pic>
      <p:pic>
        <p:nvPicPr>
          <p:cNvPr id="5" name="Рисунок 4" descr="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764704"/>
            <a:ext cx="6840760" cy="51375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0" descr="hockey_player_skating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68560" y="3806552"/>
            <a:ext cx="3051448" cy="3051448"/>
          </a:xfrm>
          <a:prstGeom prst="rect">
            <a:avLst/>
          </a:prstGeom>
          <a:noFill/>
        </p:spPr>
      </p:pic>
      <p:pic>
        <p:nvPicPr>
          <p:cNvPr id="5" name="Рисунок 4" descr="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188640"/>
            <a:ext cx="6671914" cy="50107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1" descr="Z:\newtek\_backgrounds_1.02\Tim\powerpoint templates\81-100\snowtech\elements\flak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70462"/>
            <a:ext cx="2880320" cy="2387538"/>
          </a:xfrm>
          <a:prstGeom prst="rect">
            <a:avLst/>
          </a:prstGeom>
          <a:noFill/>
        </p:spPr>
      </p:pic>
      <p:pic>
        <p:nvPicPr>
          <p:cNvPr id="5" name="Рисунок 4" descr="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548680"/>
            <a:ext cx="7367336" cy="55330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3" descr="snowman_throwing_snowballs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703553" y="3717032"/>
            <a:ext cx="2440447" cy="3140968"/>
          </a:xfrm>
          <a:prstGeom prst="rect">
            <a:avLst/>
          </a:prstGeom>
          <a:noFill/>
          <a:ln/>
        </p:spPr>
      </p:pic>
      <p:pic>
        <p:nvPicPr>
          <p:cNvPr id="5" name="Рисунок 4" descr="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32656"/>
            <a:ext cx="7004373" cy="5260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6" descr="Z:\newtek\_backgrounds_1.02\Tim\powerpoint templates\81-100\snowtech\elements\female_skier_walking_hg_cl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5250" y="3808362"/>
            <a:ext cx="2028750" cy="3049638"/>
          </a:xfrm>
          <a:prstGeom prst="rect">
            <a:avLst/>
          </a:prstGeom>
          <a:noFill/>
        </p:spPr>
      </p:pic>
      <p:pic>
        <p:nvPicPr>
          <p:cNvPr id="5" name="Рисунок 4" descr="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04664"/>
            <a:ext cx="6812613" cy="5116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0" descr="hockey_player_skating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68560" y="3788296"/>
            <a:ext cx="3069704" cy="3069704"/>
          </a:xfrm>
          <a:prstGeom prst="rect">
            <a:avLst/>
          </a:prstGeom>
          <a:noFill/>
        </p:spPr>
      </p:pic>
      <p:pic>
        <p:nvPicPr>
          <p:cNvPr id="5" name="Рисунок 4" descr="28.jpg"/>
          <p:cNvPicPr>
            <a:picLocks noChangeAspect="1"/>
          </p:cNvPicPr>
          <p:nvPr/>
        </p:nvPicPr>
        <p:blipFill>
          <a:blip r:embed="rId4" cstate="print"/>
          <a:srcRect l="5082"/>
          <a:stretch>
            <a:fillRect/>
          </a:stretch>
        </p:blipFill>
        <p:spPr>
          <a:xfrm>
            <a:off x="1907704" y="628761"/>
            <a:ext cx="6725032" cy="51152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1" descr="Z:\newtek\_backgrounds_1.02\Tim\powerpoint templates\81-100\snowtech\elements\flak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70462"/>
            <a:ext cx="2880320" cy="2387538"/>
          </a:xfrm>
          <a:prstGeom prst="rect">
            <a:avLst/>
          </a:prstGeom>
          <a:noFill/>
        </p:spPr>
      </p:pic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620688"/>
            <a:ext cx="6552728" cy="49212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1" descr="Z:\newtek\_backgrounds_1.02\Tim\powerpoint templates\81-100\snowtech\elements\flak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70462"/>
            <a:ext cx="2880320" cy="2387538"/>
          </a:xfrm>
          <a:prstGeom prst="rect">
            <a:avLst/>
          </a:prstGeom>
          <a:noFill/>
        </p:spPr>
      </p:pic>
      <p:pic>
        <p:nvPicPr>
          <p:cNvPr id="7" name="Рисунок 6" descr="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21809">
            <a:off x="1597152" y="548680"/>
            <a:ext cx="6791272" cy="5114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3" descr="snowman_throwing_snowballs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703553" y="3717032"/>
            <a:ext cx="2440447" cy="3140968"/>
          </a:xfrm>
          <a:prstGeom prst="rect">
            <a:avLst/>
          </a:prstGeom>
          <a:noFill/>
          <a:ln/>
        </p:spPr>
      </p:pic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92696"/>
            <a:ext cx="6524974" cy="4900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6" descr="Z:\newtek\_backgrounds_1.02\Tim\powerpoint templates\81-100\snowtech\elements\female_skier_walking_hg_cl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5250" y="3808362"/>
            <a:ext cx="2028750" cy="3049638"/>
          </a:xfrm>
          <a:prstGeom prst="rect">
            <a:avLst/>
          </a:prstGeom>
          <a:noFill/>
        </p:spPr>
      </p:pic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76672"/>
            <a:ext cx="6719264" cy="50463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0" descr="hockey_player_skating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2536" y="4310608"/>
            <a:ext cx="2547392" cy="2547392"/>
          </a:xfrm>
          <a:prstGeom prst="rect">
            <a:avLst/>
          </a:prstGeom>
          <a:noFill/>
        </p:spPr>
      </p:pic>
      <p:pic>
        <p:nvPicPr>
          <p:cNvPr id="5" name="Рисунок 4" descr="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476672"/>
            <a:ext cx="6876256" cy="51642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1" descr="Z:\newtek\_backgrounds_1.02\Tim\powerpoint templates\81-100\snowtech\elements\flak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70462"/>
            <a:ext cx="2880320" cy="2387538"/>
          </a:xfrm>
          <a:prstGeom prst="rect">
            <a:avLst/>
          </a:prstGeom>
          <a:noFill/>
        </p:spPr>
      </p:pic>
      <p:pic>
        <p:nvPicPr>
          <p:cNvPr id="5" name="Рисунок 4" descr="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476672"/>
            <a:ext cx="7079304" cy="53167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6" descr="Z:\newtek\_backgrounds_1.02\Tim\powerpoint templates\81-100\snowtech\elements\female_skier_walking_hg_cl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5250" y="3808362"/>
            <a:ext cx="2028750" cy="3049638"/>
          </a:xfrm>
          <a:prstGeom prst="rect">
            <a:avLst/>
          </a:prstGeom>
          <a:noFill/>
        </p:spPr>
      </p:pic>
      <p:pic>
        <p:nvPicPr>
          <p:cNvPr id="5" name="Рисунок 4" descr="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692696"/>
            <a:ext cx="6716733" cy="5044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3" descr="snowman_throwing_snowballs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647605" y="3645024"/>
            <a:ext cx="2496395" cy="3212976"/>
          </a:xfrm>
          <a:prstGeom prst="rect">
            <a:avLst/>
          </a:prstGeom>
          <a:noFill/>
          <a:ln/>
        </p:spPr>
      </p:pic>
      <p:pic>
        <p:nvPicPr>
          <p:cNvPr id="5" name="Рисунок 4" descr="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73756"/>
            <a:ext cx="6624736" cy="49753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Z:\newtek\_backgrounds_1.02\Tim\powerpoint templates\81-100\snowtech\snowtech_q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16" descr="Z:\newtek\_backgrounds_1.02\Tim\powerpoint templates\81-100\snowtech\elements\female_skier_walking_hg_cl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5250" y="3808362"/>
            <a:ext cx="2028750" cy="3049638"/>
          </a:xfrm>
          <a:prstGeom prst="rect">
            <a:avLst/>
          </a:prstGeom>
          <a:noFill/>
        </p:spPr>
      </p:pic>
      <p:pic>
        <p:nvPicPr>
          <p:cNvPr id="5" name="Рисунок 4" descr="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620688"/>
            <a:ext cx="6620854" cy="4972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7</cp:revision>
  <dcterms:created xsi:type="dcterms:W3CDTF">2012-01-02T17:54:34Z</dcterms:created>
  <dcterms:modified xsi:type="dcterms:W3CDTF">2012-01-02T18:34:35Z</dcterms:modified>
</cp:coreProperties>
</file>