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1" r:id="rId12"/>
    <p:sldId id="260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2C8DF-81F1-401D-8318-C9DC30056D55}" type="datetimeFigureOut">
              <a:rPr lang="ru-RU" smtClean="0"/>
              <a:pPr/>
              <a:t>02.01.2012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B0D90-1C83-4B79-8C28-0956104BC8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23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Rectangle 2"/>
          <p:cNvSpPr txBox="1">
            <a:spLocks noChangeArrowheads="1"/>
          </p:cNvSpPr>
          <p:nvPr/>
        </p:nvSpPr>
        <p:spPr bwMode="gray">
          <a:xfrm>
            <a:off x="4823520" y="4941168"/>
            <a:ext cx="432048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ctr">
              <a:defRPr sz="4600" baseline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0" normalizeH="0" baseline="0" noProof="0" dirty="0" smtClean="0">
                <a:ln/>
                <a:solidFill>
                  <a:schemeClr val="accent3"/>
                </a:solidFill>
                <a:uLnTx/>
                <a:uFillTx/>
                <a:latin typeface="+mj-lt"/>
                <a:ea typeface="+mj-ea"/>
                <a:cs typeface="+mj-cs"/>
              </a:rPr>
              <a:t>ловкие.</a:t>
            </a:r>
            <a:endParaRPr kumimoji="0" lang="en-US" sz="8800" b="1" i="0" u="none" strike="noStrike" kern="0" normalizeH="0" baseline="0" noProof="0" dirty="0" smtClean="0">
              <a:ln/>
              <a:solidFill>
                <a:schemeClr val="accent3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 bwMode="gray">
          <a:xfrm>
            <a:off x="1979712" y="3284984"/>
            <a:ext cx="5580112" cy="14401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>
              <a:defRPr sz="4600" baseline="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0" cap="all" spc="0" normalizeH="0" baseline="0" noProof="0" dirty="0" smtClean="0">
                <a:ln w="0"/>
                <a:gradFill flip="none">
                  <a:gsLst>
                    <a:gs pos="0">
                      <a:srgbClr val="00B0F0"/>
                    </a:gs>
                    <a:gs pos="49000">
                      <a:srgbClr val="00B0F0"/>
                    </a:gs>
                    <a:gs pos="50000">
                      <a:srgbClr val="00B0F0"/>
                    </a:gs>
                    <a:gs pos="92000">
                      <a:srgbClr val="0070C0"/>
                    </a:gs>
                    <a:gs pos="100000">
                      <a:srgbClr val="0070C0"/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смелые, </a:t>
            </a:r>
            <a:endParaRPr kumimoji="0" lang="en-US" sz="6600" b="1" i="0" u="none" strike="noStrike" kern="0" cap="all" spc="0" normalizeH="0" baseline="0" noProof="0" dirty="0" smtClean="0">
              <a:ln w="0"/>
              <a:gradFill flip="none">
                <a:gsLst>
                  <a:gs pos="0">
                    <a:srgbClr val="00B0F0"/>
                  </a:gs>
                  <a:gs pos="49000">
                    <a:srgbClr val="00B0F0"/>
                  </a:gs>
                  <a:gs pos="50000">
                    <a:srgbClr val="00B0F0"/>
                  </a:gs>
                  <a:gs pos="92000">
                    <a:srgbClr val="0070C0"/>
                  </a:gs>
                  <a:gs pos="100000">
                    <a:srgbClr val="0070C0"/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1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6372200" y="0"/>
            <a:ext cx="2071687" cy="4999038"/>
          </a:xfrm>
          <a:prstGeom prst="rect">
            <a:avLst/>
          </a:prstGeom>
          <a:noFill/>
        </p:spPr>
      </p:pic>
      <p:grpSp>
        <p:nvGrpSpPr>
          <p:cNvPr id="33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556792"/>
            <a:ext cx="4427984" cy="1944216"/>
          </a:xfrm>
          <a:solidFill>
            <a:schemeClr val="bg1"/>
          </a:solidFill>
          <a:effectLst>
            <a:softEdge rad="635000"/>
          </a:effectLst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ctr">
              <a:defRPr sz="4600" b="1" cap="all" spc="0" baseline="0">
                <a:ln w="0"/>
                <a:gradFill flip="none">
                  <a:gsLst>
                    <a:gs pos="0">
                      <a:srgbClr val="00B050"/>
                    </a:gs>
                    <a:gs pos="49000">
                      <a:srgbClr val="00B050"/>
                    </a:gs>
                    <a:gs pos="50000">
                      <a:srgbClr val="00B050"/>
                    </a:gs>
                    <a:gs pos="92000">
                      <a:srgbClr val="00B050"/>
                    </a:gs>
                    <a:gs pos="100000">
                      <a:srgbClr val="00B050"/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0"/>
                    </a:prstClr>
                  </a:outerShdw>
                  <a:reflection blurRad="12700" stA="50000" endPos="50000" dist="5000" dir="5400000" sy="-100000" rotWithShape="0"/>
                </a:effectLst>
              </a:defRPr>
            </a:lvl1pPr>
          </a:lstStyle>
          <a:p>
            <a:r>
              <a:rPr lang="ru-RU" sz="6600" dirty="0" smtClean="0"/>
              <a:t>Сильные, </a:t>
            </a:r>
            <a:endParaRPr lang="en-US" sz="66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24" y="905256"/>
            <a:ext cx="7083552" cy="5047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752" y="832104"/>
            <a:ext cx="7016496" cy="5193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008" y="868680"/>
            <a:ext cx="6729984" cy="512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84954">
            <a:off x="1246632" y="868680"/>
            <a:ext cx="6650736" cy="512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8" name="Рисунок 27" descr="DSC01907.JPG"/>
          <p:cNvPicPr/>
          <p:nvPr/>
        </p:nvPicPr>
        <p:blipFill>
          <a:blip r:embed="rId3" cstate="print"/>
          <a:stretch>
            <a:fillRect/>
          </a:stretch>
        </p:blipFill>
        <p:spPr>
          <a:xfrm rot="351433">
            <a:off x="1259632" y="836712"/>
            <a:ext cx="6570613" cy="4819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8" name="Рисунок 27" descr="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984" y="874776"/>
            <a:ext cx="7114032" cy="5108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" y="975360"/>
            <a:ext cx="6797040" cy="4907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480" y="941832"/>
            <a:ext cx="6797040" cy="497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048" y="362712"/>
            <a:ext cx="4565904" cy="6132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648" y="832104"/>
            <a:ext cx="7156704" cy="5193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264" y="905256"/>
            <a:ext cx="6443472" cy="5047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725424"/>
            <a:ext cx="7162800" cy="5407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2286000" y="0"/>
            <a:ext cx="2287588" cy="4365104"/>
            <a:chOff x="1440" y="0"/>
            <a:chExt cx="1441" cy="3125"/>
          </a:xfrm>
        </p:grpSpPr>
        <p:sp>
          <p:nvSpPr>
            <p:cNvPr id="5" name="Rectangle 8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9" name="Rectangle 12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13" name="Rectangle 11"/>
            <p:cNvSpPr>
              <a:spLocks noChangeArrowheads="1"/>
            </p:cNvSpPr>
            <p:nvPr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38"/>
            <p:cNvGrpSpPr>
              <a:grpSpLocks/>
            </p:cNvGrpSpPr>
            <p:nvPr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5" name="Rectangle 9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0"/>
              <p:cNvSpPr>
                <a:spLocks noChangeArrowheads="1"/>
              </p:cNvSpPr>
              <p:nvPr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21"/>
              <p:cNvSpPr>
                <a:spLocks noChangeArrowheads="1"/>
              </p:cNvSpPr>
              <p:nvPr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24" name="Rectangle 24"/>
            <p:cNvSpPr>
              <a:spLocks noChangeArrowheads="1"/>
            </p:cNvSpPr>
            <p:nvPr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26"/>
            <p:cNvSpPr>
              <a:spLocks noChangeArrowheads="1"/>
            </p:cNvSpPr>
            <p:nvPr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" name="Рисунок 3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3491880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4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Rectangle 15"/>
            <p:cNvSpPr>
              <a:spLocks noChangeArrowheads="1"/>
            </p:cNvSpPr>
            <p:nvPr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16"/>
            <p:cNvSpPr>
              <a:spLocks noChangeArrowheads="1"/>
            </p:cNvSpPr>
            <p:nvPr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22"/>
            <p:cNvSpPr>
              <a:spLocks noChangeArrowheads="1"/>
            </p:cNvSpPr>
            <p:nvPr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9" name="Рисунок 28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311" y="714356"/>
            <a:ext cx="6731757" cy="5201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00B0F0"/>
      </a:dk1>
      <a:lt1>
        <a:sysClr val="window" lastClr="FFFFFF"/>
      </a:lt1>
      <a:dk2>
        <a:srgbClr val="00B0F0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60B5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Сильные,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Сильные,</dc:title>
  <dc:creator>XTreme</dc:creator>
  <cp:lastModifiedBy>Мария</cp:lastModifiedBy>
  <cp:revision>9</cp:revision>
  <dcterms:created xsi:type="dcterms:W3CDTF">2012-01-02T12:26:43Z</dcterms:created>
  <dcterms:modified xsi:type="dcterms:W3CDTF">2012-01-02T13:25:56Z</dcterms:modified>
</cp:coreProperties>
</file>