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529538" cy="2671780"/>
          </a:xfrm>
        </p:spPr>
        <p:txBody>
          <a:bodyPr>
            <a:normAutofit/>
          </a:bodyPr>
          <a:lstStyle/>
          <a:p>
            <a:r>
              <a:rPr sz="9600" smtClean="0">
                <a:solidFill>
                  <a:srgbClr val="FF0000"/>
                </a:solidFill>
              </a:rPr>
              <a:t>Britain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10000"/>
            <a:ext cx="7486680" cy="1752600"/>
          </a:xfrm>
        </p:spPr>
        <p:txBody>
          <a:bodyPr>
            <a:normAutofit fontScale="85000" lnSpcReduction="10000"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                                                                    Подготовила:</a:t>
            </a:r>
          </a:p>
          <a:p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         </a:t>
            </a:r>
            <a:r>
              <a:rPr lang="en-US" sz="2000" dirty="0" smtClean="0">
                <a:solidFill>
                  <a:srgbClr val="FF0000"/>
                </a:solidFill>
              </a:rPr>
              <a:t>                                     </a:t>
            </a:r>
            <a:r>
              <a:rPr lang="ru-RU" sz="2000" dirty="0" smtClean="0">
                <a:solidFill>
                  <a:srgbClr val="FF0000"/>
                </a:solidFill>
              </a:rPr>
              <a:t> учитель английского языка</a:t>
            </a:r>
          </a:p>
          <a:p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                         МОУ «Основная общеобразовательная школа №</a:t>
            </a:r>
            <a:r>
              <a:rPr lang="en-US" sz="2000" dirty="0" smtClean="0">
                <a:solidFill>
                  <a:srgbClr val="FF0000"/>
                </a:solidFill>
              </a:rPr>
              <a:t>5</a:t>
            </a:r>
            <a:r>
              <a:rPr lang="ru-RU" sz="2000" dirty="0" smtClean="0">
                <a:solidFill>
                  <a:srgbClr val="FF0000"/>
                </a:solidFill>
              </a:rPr>
              <a:t>»</a:t>
            </a:r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solidFill>
                  <a:srgbClr val="FF0000"/>
                </a:solidFill>
              </a:rPr>
              <a:t>                                   Олейникова Ольга Владимировна</a:t>
            </a:r>
          </a:p>
          <a:p>
            <a:r>
              <a:rPr lang="ru-RU" sz="2000" dirty="0" smtClean="0"/>
              <a:t>                                                                       </a:t>
            </a:r>
          </a:p>
        </p:txBody>
      </p:sp>
      <p:pic>
        <p:nvPicPr>
          <p:cNvPr id="9" name="Рисунок 8" descr="aa4c22205dc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3000372"/>
            <a:ext cx="2286016" cy="3857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карт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7000" y="1819275"/>
            <a:ext cx="3810000" cy="398145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United Kingdom of Great Britain and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Northern  Ireland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шотланди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1676400"/>
            <a:ext cx="3245893" cy="4525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Scotland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igor\Рабочий стол\герб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1524000"/>
            <a:ext cx="4381500" cy="5105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859ec1ccd2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0750" y="2024062"/>
            <a:ext cx="4762500" cy="357187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England 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Documents and Settings\igor\Рабочий стол\англия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524000"/>
            <a:ext cx="3400425" cy="4962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_42374059_daffodi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0800" y="2381250"/>
            <a:ext cx="3962400" cy="28575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Wales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3075" name="Picture 3" descr="C:\Documents and Settings\igor\Рабочий стол\3417568_63f63f7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828800"/>
            <a:ext cx="3710214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ерб англия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676400"/>
            <a:ext cx="4111083" cy="4525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Britain’s symbols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Documents and Settings\igor\Рабочий стол\quee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752601"/>
            <a:ext cx="3276600" cy="36528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лаг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1676400"/>
            <a:ext cx="7848600" cy="48768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Britain’s flag 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</TotalTime>
  <Words>36</Words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Britain</vt:lpstr>
      <vt:lpstr>The United Kingdom of Great Britain and Northern  Ireland</vt:lpstr>
      <vt:lpstr>Scotland</vt:lpstr>
      <vt:lpstr>England </vt:lpstr>
      <vt:lpstr>Wales</vt:lpstr>
      <vt:lpstr>Britain’s symbols</vt:lpstr>
      <vt:lpstr>Britain’s flag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United Kingdom of Great Britain and Northern  Ireland</dc:title>
  <cp:lastModifiedBy>SamLab.ws</cp:lastModifiedBy>
  <cp:revision>5</cp:revision>
  <dcterms:modified xsi:type="dcterms:W3CDTF">2010-02-11T14:57:24Z</dcterms:modified>
</cp:coreProperties>
</file>