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15"/>
  </p:notesMasterIdLst>
  <p:sldIdLst>
    <p:sldId id="256" r:id="rId2"/>
    <p:sldId id="257" r:id="rId3"/>
    <p:sldId id="276" r:id="rId4"/>
    <p:sldId id="259" r:id="rId5"/>
    <p:sldId id="260" r:id="rId6"/>
    <p:sldId id="261" r:id="rId7"/>
    <p:sldId id="272" r:id="rId8"/>
    <p:sldId id="263" r:id="rId9"/>
    <p:sldId id="273" r:id="rId10"/>
    <p:sldId id="274" r:id="rId11"/>
    <p:sldId id="275" r:id="rId12"/>
    <p:sldId id="270" r:id="rId13"/>
    <p:sldId id="271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7491" autoAdjust="0"/>
  </p:normalViewPr>
  <p:slideViewPr>
    <p:cSldViewPr>
      <p:cViewPr varScale="1">
        <p:scale>
          <a:sx n="71" d="100"/>
          <a:sy n="71" d="100"/>
        </p:scale>
        <p:origin x="-135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991415-C762-45C1-AFFD-0454DB23EE09}" type="datetimeFigureOut">
              <a:rPr lang="ru-RU" smtClean="0"/>
              <a:pPr/>
              <a:t>19.07.2011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3FC0B5-70D4-4FB5-911E-72C42920876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3FC0B5-70D4-4FB5-911E-72C429208767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1D386-196A-4777-BE3C-AB9FFAFD66E3}" type="datetimeFigureOut">
              <a:rPr lang="ru-RU" smtClean="0"/>
              <a:pPr/>
              <a:t>19.07.2011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A8DDCCB-2BCC-4363-9C24-4744BB00418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1D386-196A-4777-BE3C-AB9FFAFD66E3}" type="datetimeFigureOut">
              <a:rPr lang="ru-RU" smtClean="0"/>
              <a:pPr/>
              <a:t>19.07.2011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DDCCB-2BCC-4363-9C24-4744BB0041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1D386-196A-4777-BE3C-AB9FFAFD66E3}" type="datetimeFigureOut">
              <a:rPr lang="ru-RU" smtClean="0"/>
              <a:pPr/>
              <a:t>19.07.2011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DDCCB-2BCC-4363-9C24-4744BB0041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731D386-196A-4777-BE3C-AB9FFAFD66E3}" type="datetimeFigureOut">
              <a:rPr lang="ru-RU" smtClean="0"/>
              <a:pPr/>
              <a:t>19.07.2011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BA8DDCCB-2BCC-4363-9C24-4744BB00418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1D386-196A-4777-BE3C-AB9FFAFD66E3}" type="datetimeFigureOut">
              <a:rPr lang="ru-RU" smtClean="0"/>
              <a:pPr/>
              <a:t>19.07.2011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DDCCB-2BCC-4363-9C24-4744BB00418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1D386-196A-4777-BE3C-AB9FFAFD66E3}" type="datetimeFigureOut">
              <a:rPr lang="ru-RU" smtClean="0"/>
              <a:pPr/>
              <a:t>19.07.2011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DDCCB-2BCC-4363-9C24-4744BB00418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DDCCB-2BCC-4363-9C24-4744BB00418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1D386-196A-4777-BE3C-AB9FFAFD66E3}" type="datetimeFigureOut">
              <a:rPr lang="ru-RU" smtClean="0"/>
              <a:pPr/>
              <a:t>19.07.2011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1D386-196A-4777-BE3C-AB9FFAFD66E3}" type="datetimeFigureOut">
              <a:rPr lang="ru-RU" smtClean="0"/>
              <a:pPr/>
              <a:t>19.07.2011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DDCCB-2BCC-4363-9C24-4744BB00418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1D386-196A-4777-BE3C-AB9FFAFD66E3}" type="datetimeFigureOut">
              <a:rPr lang="ru-RU" smtClean="0"/>
              <a:pPr/>
              <a:t>19.07.2011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DDCCB-2BCC-4363-9C24-4744BB0041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731D386-196A-4777-BE3C-AB9FFAFD66E3}" type="datetimeFigureOut">
              <a:rPr lang="ru-RU" smtClean="0"/>
              <a:pPr/>
              <a:t>19.07.2011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A8DDCCB-2BCC-4363-9C24-4744BB00418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1D386-196A-4777-BE3C-AB9FFAFD66E3}" type="datetimeFigureOut">
              <a:rPr lang="ru-RU" smtClean="0"/>
              <a:pPr/>
              <a:t>19.07.2011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A8DDCCB-2BCC-4363-9C24-4744BB00418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731D386-196A-4777-BE3C-AB9FFAFD66E3}" type="datetimeFigureOut">
              <a:rPr lang="ru-RU" smtClean="0"/>
              <a:pPr/>
              <a:t>19.07.2011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BA8DDCCB-2BCC-4363-9C24-4744BB00418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>
                <a:ln>
                  <a:solidFill>
                    <a:schemeClr val="tx2">
                      <a:lumMod val="50000"/>
                    </a:schemeClr>
                  </a:solidFill>
                </a:ln>
              </a:rPr>
              <a:t>Работу выполнила ученица 7 В класса</a:t>
            </a:r>
          </a:p>
          <a:p>
            <a:r>
              <a:rPr lang="ru-RU" dirty="0" smtClean="0">
                <a:ln>
                  <a:solidFill>
                    <a:schemeClr val="tx2">
                      <a:lumMod val="50000"/>
                    </a:schemeClr>
                  </a:solidFill>
                </a:ln>
              </a:rPr>
              <a:t>Аксенова Вера</a:t>
            </a:r>
            <a:endParaRPr lang="en-US" dirty="0" smtClean="0">
              <a:ln>
                <a:solidFill>
                  <a:schemeClr val="tx2">
                    <a:lumMod val="50000"/>
                  </a:schemeClr>
                </a:solidFill>
              </a:ln>
            </a:endParaRPr>
          </a:p>
          <a:p>
            <a:endParaRPr lang="en-US" dirty="0" smtClean="0">
              <a:ln>
                <a:solidFill>
                  <a:schemeClr val="tx2">
                    <a:lumMod val="50000"/>
                  </a:schemeClr>
                </a:solidFill>
              </a:ln>
            </a:endParaRP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Mary I (Bloody</a:t>
            </a:r>
            <a:r>
              <a:rPr lang="ru-RU" dirty="0" smtClean="0"/>
              <a:t> </a:t>
            </a:r>
            <a:r>
              <a:rPr lang="en-US" dirty="0" smtClean="0"/>
              <a:t>Mary)</a:t>
            </a: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Mary_I_of_England.jpg"/>
          <p:cNvPicPr>
            <a:picLocks noChangeAspect="1"/>
          </p:cNvPicPr>
          <p:nvPr/>
        </p:nvPicPr>
        <p:blipFill>
          <a:blip r:embed="rId3" cstate="print"/>
          <a:srcRect l="11121" r="11121"/>
          <a:stretch>
            <a:fillRect/>
          </a:stretch>
        </p:blipFill>
        <p:spPr>
          <a:xfrm>
            <a:off x="323528" y="764704"/>
            <a:ext cx="4968552" cy="5256584"/>
          </a:xfrm>
          <a:prstGeom prst="rect">
            <a:avLst/>
          </a:prstGeom>
          <a:ln w="38100">
            <a:solidFill>
              <a:schemeClr val="accent3">
                <a:lumMod val="50000"/>
              </a:schemeClr>
            </a:solidFill>
          </a:ln>
        </p:spPr>
      </p:pic>
      <p:sp>
        <p:nvSpPr>
          <p:cNvPr id="3" name="TextBox 2"/>
          <p:cNvSpPr txBox="1"/>
          <p:nvPr/>
        </p:nvSpPr>
        <p:spPr>
          <a:xfrm>
            <a:off x="5436096" y="1412776"/>
            <a:ext cx="370790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C00000"/>
                </a:solidFill>
              </a:rPr>
              <a:t>Mary’s name is associated </a:t>
            </a:r>
          </a:p>
          <a:p>
            <a:r>
              <a:rPr lang="en-US" sz="2400" dirty="0" smtClean="0">
                <a:solidFill>
                  <a:srgbClr val="C00000"/>
                </a:solidFill>
              </a:rPr>
              <a:t>with blood.</a:t>
            </a:r>
          </a:p>
          <a:p>
            <a:endParaRPr lang="en-US" sz="2400" dirty="0" smtClean="0">
              <a:solidFill>
                <a:srgbClr val="C00000"/>
              </a:solidFill>
            </a:endParaRPr>
          </a:p>
          <a:p>
            <a:r>
              <a:rPr lang="en-US" sz="2400" dirty="0" smtClean="0">
                <a:solidFill>
                  <a:srgbClr val="C00000"/>
                </a:solidFill>
              </a:rPr>
              <a:t>There is  no  any monument </a:t>
            </a:r>
          </a:p>
          <a:p>
            <a:r>
              <a:rPr lang="en-US" sz="2400" dirty="0" smtClean="0">
                <a:solidFill>
                  <a:srgbClr val="C00000"/>
                </a:solidFill>
              </a:rPr>
              <a:t>to her  in England.</a:t>
            </a:r>
          </a:p>
          <a:p>
            <a:endParaRPr lang="en-US" sz="2400" dirty="0" smtClean="0">
              <a:solidFill>
                <a:srgbClr val="C00000"/>
              </a:solidFill>
            </a:endParaRPr>
          </a:p>
          <a:p>
            <a:r>
              <a:rPr lang="en-US" sz="2400" dirty="0" smtClean="0">
                <a:solidFill>
                  <a:srgbClr val="C00000"/>
                </a:solidFill>
              </a:rPr>
              <a:t>Her death was celebrated</a:t>
            </a:r>
          </a:p>
          <a:p>
            <a:r>
              <a:rPr lang="en-US" sz="2400" dirty="0" smtClean="0">
                <a:solidFill>
                  <a:srgbClr val="C00000"/>
                </a:solidFill>
              </a:rPr>
              <a:t>as a national holiday.</a:t>
            </a:r>
            <a:endParaRPr lang="ru-RU" sz="24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spd="slow">
    <p:pull dir="rd"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3" descr="12899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7544" y="260648"/>
            <a:ext cx="4968552" cy="6336704"/>
          </a:xfrm>
          <a:prstGeom prst="rect">
            <a:avLst/>
          </a:prstGeom>
          <a:ln w="38100">
            <a:solidFill>
              <a:schemeClr val="accent3">
                <a:lumMod val="75000"/>
              </a:schemeClr>
            </a:solidFill>
          </a:ln>
        </p:spPr>
      </p:pic>
      <p:sp>
        <p:nvSpPr>
          <p:cNvPr id="3" name="TextBox 2"/>
          <p:cNvSpPr txBox="1"/>
          <p:nvPr/>
        </p:nvSpPr>
        <p:spPr>
          <a:xfrm>
            <a:off x="5652120" y="1916832"/>
            <a:ext cx="372641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Elizabeth </a:t>
            </a:r>
            <a:r>
              <a:rPr lang="en-US" sz="24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I</a:t>
            </a:r>
          </a:p>
          <a:p>
            <a:r>
              <a:rPr lang="en-US" sz="24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24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(Mary’s half-sister</a:t>
            </a:r>
            <a:r>
              <a:rPr lang="en-US" sz="24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)</a:t>
            </a:r>
          </a:p>
          <a:p>
            <a:r>
              <a:rPr lang="en-US" sz="24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24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came to the </a:t>
            </a:r>
            <a:r>
              <a:rPr lang="en-US" sz="24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throne </a:t>
            </a:r>
          </a:p>
          <a:p>
            <a:r>
              <a:rPr lang="en-US" sz="24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after  </a:t>
            </a:r>
            <a:r>
              <a:rPr lang="en-US" sz="24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her death</a:t>
            </a:r>
            <a:r>
              <a:rPr lang="en-US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. </a:t>
            </a:r>
            <a:endParaRPr lang="ru-RU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ransition spd="slow">
    <p:pull dir="ru"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6600" dirty="0" smtClean="0"/>
              <a:t>The END</a:t>
            </a:r>
            <a:endParaRPr lang="ru-RU" sz="66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36096" y="457200"/>
            <a:ext cx="3250704" cy="2467744"/>
          </a:xfrm>
        </p:spPr>
        <p:txBody>
          <a:bodyPr>
            <a:noAutofit/>
          </a:bodyPr>
          <a:lstStyle/>
          <a:p>
            <a:r>
              <a:rPr lang="en-US" sz="2800" dirty="0" smtClean="0"/>
              <a:t>Mary I's dad was king</a:t>
            </a:r>
            <a:r>
              <a:rPr lang="ru-RU" sz="2800" dirty="0" smtClean="0"/>
              <a:t> </a:t>
            </a:r>
            <a:r>
              <a:rPr lang="en-US" sz="2800" dirty="0" smtClean="0"/>
              <a:t> Henry VIII</a:t>
            </a:r>
            <a:endParaRPr lang="ru-RU" sz="2800" dirty="0"/>
          </a:p>
        </p:txBody>
      </p:sp>
      <p:pic>
        <p:nvPicPr>
          <p:cNvPr id="8" name="Рисунок 7" descr="7066799633886538330_0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332656"/>
            <a:ext cx="4608512" cy="6264696"/>
          </a:xfrm>
          <a:ln w="38100">
            <a:solidFill>
              <a:srgbClr val="C00000"/>
            </a:solidFill>
          </a:ln>
        </p:spPr>
      </p:pic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5292080" y="1600200"/>
            <a:ext cx="3394720" cy="4419600"/>
          </a:xfrm>
        </p:spPr>
        <p:txBody>
          <a:bodyPr/>
          <a:lstStyle/>
          <a:p>
            <a:r>
              <a:rPr lang="ru-RU" dirty="0" smtClean="0"/>
              <a:t>                               </a:t>
            </a:r>
            <a:endParaRPr lang="en-US" dirty="0" smtClean="0"/>
          </a:p>
          <a:p>
            <a:r>
              <a:rPr lang="ru-RU" dirty="0" smtClean="0"/>
              <a:t>                    </a:t>
            </a:r>
            <a:endParaRPr lang="en-US" dirty="0" smtClean="0"/>
          </a:p>
          <a:p>
            <a:endParaRPr lang="en-US" dirty="0" smtClean="0"/>
          </a:p>
          <a:p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436096" y="908721"/>
            <a:ext cx="3384376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/>
              <a:t>. </a:t>
            </a:r>
            <a:r>
              <a:rPr lang="en-US" sz="2400" dirty="0" smtClean="0">
                <a:solidFill>
                  <a:srgbClr val="C00000"/>
                </a:solidFill>
              </a:rPr>
              <a:t>Many </a:t>
            </a:r>
            <a:r>
              <a:rPr lang="en-US" sz="2400" dirty="0" smtClean="0">
                <a:solidFill>
                  <a:srgbClr val="C00000"/>
                </a:solidFill>
              </a:rPr>
              <a:t>people remember </a:t>
            </a:r>
            <a:r>
              <a:rPr lang="ru-RU" sz="2400" dirty="0" smtClean="0">
                <a:solidFill>
                  <a:srgbClr val="C00000"/>
                </a:solidFill>
              </a:rPr>
              <a:t> </a:t>
            </a:r>
            <a:r>
              <a:rPr lang="en-US" sz="2400" dirty="0" smtClean="0">
                <a:solidFill>
                  <a:srgbClr val="C00000"/>
                </a:solidFill>
              </a:rPr>
              <a:t>Henry VIII  because </a:t>
            </a:r>
            <a:r>
              <a:rPr lang="en-US" sz="2400" dirty="0" smtClean="0">
                <a:solidFill>
                  <a:srgbClr val="C00000"/>
                </a:solidFill>
              </a:rPr>
              <a:t>he had six wives: </a:t>
            </a:r>
            <a:endParaRPr lang="en-US" sz="2400" dirty="0" smtClean="0">
              <a:solidFill>
                <a:srgbClr val="C00000"/>
              </a:solidFill>
            </a:endParaRPr>
          </a:p>
          <a:p>
            <a:r>
              <a:rPr lang="en-US" sz="2400" dirty="0" smtClean="0">
                <a:solidFill>
                  <a:srgbClr val="C00000"/>
                </a:solidFill>
              </a:rPr>
              <a:t>Catherine </a:t>
            </a:r>
            <a:r>
              <a:rPr lang="en-US" sz="2400" dirty="0" smtClean="0">
                <a:solidFill>
                  <a:srgbClr val="C00000"/>
                </a:solidFill>
              </a:rPr>
              <a:t>of Aragon, Anne Boleyn</a:t>
            </a:r>
            <a:r>
              <a:rPr lang="en-US" sz="2400" dirty="0" smtClean="0">
                <a:solidFill>
                  <a:srgbClr val="C00000"/>
                </a:solidFill>
              </a:rPr>
              <a:t>, </a:t>
            </a:r>
          </a:p>
          <a:p>
            <a:r>
              <a:rPr lang="en-US" sz="2400" dirty="0" smtClean="0">
                <a:solidFill>
                  <a:srgbClr val="C00000"/>
                </a:solidFill>
              </a:rPr>
              <a:t> </a:t>
            </a:r>
            <a:r>
              <a:rPr lang="en-US" sz="2400" dirty="0" smtClean="0">
                <a:solidFill>
                  <a:srgbClr val="C00000"/>
                </a:solidFill>
              </a:rPr>
              <a:t>Jane Seymour</a:t>
            </a:r>
            <a:r>
              <a:rPr lang="en-US" sz="2400" dirty="0" smtClean="0">
                <a:solidFill>
                  <a:srgbClr val="C00000"/>
                </a:solidFill>
              </a:rPr>
              <a:t>,</a:t>
            </a:r>
          </a:p>
          <a:p>
            <a:r>
              <a:rPr lang="en-US" sz="2400" dirty="0" smtClean="0">
                <a:solidFill>
                  <a:srgbClr val="C00000"/>
                </a:solidFill>
              </a:rPr>
              <a:t> </a:t>
            </a:r>
            <a:r>
              <a:rPr lang="en-US" sz="2400" dirty="0" smtClean="0">
                <a:solidFill>
                  <a:srgbClr val="C00000"/>
                </a:solidFill>
              </a:rPr>
              <a:t>Anne of Cleves, Catherine Howard, Catherine Parr. </a:t>
            </a:r>
          </a:p>
          <a:p>
            <a:r>
              <a:rPr lang="en-US" sz="2400" dirty="0" smtClean="0">
                <a:solidFill>
                  <a:srgbClr val="C00000"/>
                </a:solidFill>
              </a:rPr>
              <a:t>Henry </a:t>
            </a:r>
            <a:r>
              <a:rPr lang="en-US" sz="2400" dirty="0" smtClean="0">
                <a:solidFill>
                  <a:srgbClr val="C00000"/>
                </a:solidFill>
              </a:rPr>
              <a:t>had 3 children: Elizabeth, Mary and Edward.</a:t>
            </a:r>
            <a:endParaRPr lang="ru-RU" sz="2400" dirty="0"/>
          </a:p>
        </p:txBody>
      </p:sp>
      <p:pic>
        <p:nvPicPr>
          <p:cNvPr id="3" name="Содержимое 3" descr="6889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692696"/>
            <a:ext cx="5436096" cy="5820816"/>
          </a:xfrm>
          <a:prstGeom prst="rect">
            <a:avLst/>
          </a:prstGeom>
          <a:ln w="38100">
            <a:solidFill>
              <a:srgbClr val="002060"/>
            </a:solidFill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4051920"/>
          </a:xfrm>
        </p:spPr>
        <p:txBody>
          <a:bodyPr>
            <a:normAutofit/>
          </a:bodyPr>
          <a:lstStyle/>
          <a:p>
            <a:r>
              <a:rPr lang="en-US" dirty="0" smtClean="0"/>
              <a:t>Before the birth of Mary, all children in the royal family died, and the birth of a healthy girl was a joyous event.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Рисунок 4" descr="43b57835b760.jpg"/>
          <p:cNvPicPr>
            <a:picLocks noGrp="1" noChangeAspect="1"/>
          </p:cNvPicPr>
          <p:nvPr>
            <p:ph type="pic" idx="1"/>
          </p:nvPr>
        </p:nvPicPr>
        <p:blipFill>
          <a:blip r:embed="rId3" cstate="print"/>
          <a:srcRect t="15297" b="15297"/>
          <a:stretch>
            <a:fillRect/>
          </a:stretch>
        </p:blipFill>
        <p:spPr/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 spd="slow"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sz="1800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323184"/>
          </a:xfrm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In the summer  of 1527, Henry divorced Mary’s  mother  and married again. Mary  was sent to serve the new Henry's wife. </a:t>
            </a:r>
          </a:p>
          <a:p>
            <a:r>
              <a:rPr lang="en-US" sz="3600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 Her mother  was  kicked out of the palace. Mary hated her father. </a:t>
            </a:r>
            <a:endParaRPr lang="ru-RU" sz="3600" dirty="0">
              <a:solidFill>
                <a:schemeClr val="accent3">
                  <a:lumMod val="40000"/>
                  <a:lumOff val="60000"/>
                </a:schemeClr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Edward_VI_of_England_c__154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339752" y="1196752"/>
            <a:ext cx="4464496" cy="5661248"/>
          </a:xfrm>
          <a:ln w="38100">
            <a:solidFill>
              <a:srgbClr val="C00000"/>
            </a:solidFill>
          </a:ln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-459432"/>
            <a:ext cx="8229600" cy="1440160"/>
          </a:xfrm>
        </p:spPr>
        <p:txBody>
          <a:bodyPr>
            <a:normAutofit/>
          </a:bodyPr>
          <a:lstStyle/>
          <a:p>
            <a:r>
              <a:rPr lang="en-US" sz="1200" dirty="0" smtClean="0"/>
              <a:t>. </a:t>
            </a:r>
            <a:r>
              <a:rPr lang="en-US" sz="2400" dirty="0" smtClean="0">
                <a:solidFill>
                  <a:srgbClr val="002060"/>
                </a:solidFill>
              </a:rPr>
              <a:t>After  Henry VIII’s  death his son Edward came  to the throne. He was only 9 years old. He ruled for a short   time.  Soon he died.</a:t>
            </a:r>
            <a:endParaRPr lang="ru-RU" sz="24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ElizaMary.jpg"/>
          <p:cNvPicPr>
            <a:picLocks noChangeAspect="1"/>
          </p:cNvPicPr>
          <p:nvPr/>
        </p:nvPicPr>
        <p:blipFill>
          <a:blip r:embed="rId3" cstate="print"/>
          <a:srcRect t="644" b="644"/>
          <a:stretch>
            <a:fillRect/>
          </a:stretch>
        </p:blipFill>
        <p:spPr>
          <a:xfrm>
            <a:off x="457200" y="457200"/>
            <a:ext cx="6019800" cy="5562600"/>
          </a:xfrm>
          <a:prstGeom prst="rect">
            <a:avLst/>
          </a:prstGeom>
          <a:ln w="38100">
            <a:solidFill>
              <a:srgbClr val="C00000"/>
            </a:solidFill>
          </a:ln>
        </p:spPr>
      </p:pic>
      <p:sp>
        <p:nvSpPr>
          <p:cNvPr id="3" name="TextBox 2"/>
          <p:cNvSpPr txBox="1"/>
          <p:nvPr/>
        </p:nvSpPr>
        <p:spPr>
          <a:xfrm>
            <a:off x="6516216" y="2852936"/>
            <a:ext cx="29985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Mary had to save </a:t>
            </a:r>
          </a:p>
          <a:p>
            <a:r>
              <a:rPr lang="en-US" sz="24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her country from </a:t>
            </a:r>
          </a:p>
          <a:p>
            <a:r>
              <a:rPr lang="en-US" sz="24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poverty.</a:t>
            </a:r>
            <a:endParaRPr lang="ru-RU" sz="2400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ransition spd="slow">
    <p:dissolve/>
    <p:sndAc>
      <p:stSnd>
        <p:snd r:embed="rId2" name="breeze.wav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m_11313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827584" y="692696"/>
            <a:ext cx="4392488" cy="5688632"/>
          </a:xfrm>
          <a:ln w="38100">
            <a:solidFill>
              <a:schemeClr val="accent3">
                <a:lumMod val="75000"/>
              </a:schemeClr>
            </a:solidFill>
          </a:ln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/>
            </a:r>
            <a:br>
              <a:rPr lang="en-US" sz="2400" dirty="0" smtClean="0"/>
            </a:br>
            <a:endParaRPr lang="ru-RU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5364088" y="1628800"/>
            <a:ext cx="3493205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In 1554 Mary married  Spanish Prince  Philip who was 12 years younger </a:t>
            </a:r>
            <a:r>
              <a:rPr lang="en-US" sz="2800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than she was.</a:t>
            </a:r>
            <a:endParaRPr lang="en-US" sz="2800" dirty="0" smtClean="0">
              <a:solidFill>
                <a:schemeClr val="accent3">
                  <a:lumMod val="40000"/>
                  <a:lumOff val="60000"/>
                </a:schemeClr>
              </a:solidFill>
            </a:endParaRPr>
          </a:p>
          <a:p>
            <a:r>
              <a:rPr lang="en-US" sz="2800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People of England didn’t like him.</a:t>
            </a:r>
            <a:endParaRPr lang="ru-RU" sz="2800" dirty="0">
              <a:solidFill>
                <a:schemeClr val="accent3">
                  <a:lumMod val="40000"/>
                  <a:lumOff val="60000"/>
                </a:schemeClr>
              </a:solidFill>
            </a:endParaRPr>
          </a:p>
        </p:txBody>
      </p:sp>
    </p:spTree>
  </p:cSld>
  <p:clrMapOvr>
    <a:masterClrMapping/>
  </p:clrMapOvr>
  <p:transition spd="slow">
    <p:pull dir="l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mary_tudo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27584" y="476672"/>
            <a:ext cx="3808510" cy="5852120"/>
          </a:xfrm>
          <a:prstGeom prst="rect">
            <a:avLst/>
          </a:prstGeom>
          <a:ln w="38100">
            <a:solidFill>
              <a:schemeClr val="accent3">
                <a:lumMod val="50000"/>
              </a:schemeClr>
            </a:solidFill>
          </a:ln>
        </p:spPr>
      </p:pic>
      <p:sp>
        <p:nvSpPr>
          <p:cNvPr id="3" name="TextBox 2"/>
          <p:cNvSpPr txBox="1"/>
          <p:nvPr/>
        </p:nvSpPr>
        <p:spPr>
          <a:xfrm>
            <a:off x="5004048" y="1700808"/>
            <a:ext cx="439248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Mary was against the church of England.</a:t>
            </a:r>
          </a:p>
          <a:p>
            <a:endParaRPr lang="en-US" sz="2800" dirty="0" smtClean="0">
              <a:solidFill>
                <a:schemeClr val="accent3">
                  <a:lumMod val="60000"/>
                  <a:lumOff val="40000"/>
                </a:schemeClr>
              </a:solidFill>
            </a:endParaRPr>
          </a:p>
          <a:p>
            <a:r>
              <a:rPr lang="en-US" sz="28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She  severely dealt</a:t>
            </a:r>
          </a:p>
          <a:p>
            <a:r>
              <a:rPr lang="en-US" sz="28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with believers.</a:t>
            </a:r>
            <a:endParaRPr lang="ru-RU" sz="2800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236</TotalTime>
  <Words>256</Words>
  <Application>Microsoft Office PowerPoint</Application>
  <PresentationFormat>Экран (4:3)</PresentationFormat>
  <Paragraphs>39</Paragraphs>
  <Slides>13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Бумажная</vt:lpstr>
      <vt:lpstr>Mary I (Bloody Mary)</vt:lpstr>
      <vt:lpstr>Mary I's dad was king  Henry VIII</vt:lpstr>
      <vt:lpstr>Слайд 3</vt:lpstr>
      <vt:lpstr>Before the birth of Mary, all children in the royal family died, and the birth of a healthy girl was a joyous event. </vt:lpstr>
      <vt:lpstr>Слайд 5</vt:lpstr>
      <vt:lpstr>. After  Henry VIII’s  death his son Edward came  to the throne. He was only 9 years old. He ruled for a short   time.  Soon he died.</vt:lpstr>
      <vt:lpstr>Слайд 7</vt:lpstr>
      <vt:lpstr> </vt:lpstr>
      <vt:lpstr>Слайд 9</vt:lpstr>
      <vt:lpstr>Слайд 10</vt:lpstr>
      <vt:lpstr>Слайд 11</vt:lpstr>
      <vt:lpstr>The END</vt:lpstr>
      <vt:lpstr>Слайд 13</vt:lpstr>
    </vt:vector>
  </TitlesOfParts>
  <Company>Ya Blondinko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Bloody Mary</dc:title>
  <dc:creator>вера</dc:creator>
  <cp:lastModifiedBy>Пользователь</cp:lastModifiedBy>
  <cp:revision>30</cp:revision>
  <dcterms:created xsi:type="dcterms:W3CDTF">2011-02-09T13:41:28Z</dcterms:created>
  <dcterms:modified xsi:type="dcterms:W3CDTF">2011-07-19T18:35:59Z</dcterms:modified>
</cp:coreProperties>
</file>