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66" r:id="rId6"/>
    <p:sldId id="267" r:id="rId7"/>
    <p:sldId id="259" r:id="rId8"/>
    <p:sldId id="264" r:id="rId9"/>
    <p:sldId id="260" r:id="rId10"/>
    <p:sldId id="262" r:id="rId11"/>
    <p:sldId id="261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620" autoAdjust="0"/>
  </p:normalViewPr>
  <p:slideViewPr>
    <p:cSldViewPr>
      <p:cViewPr>
        <p:scale>
          <a:sx n="50" d="100"/>
          <a:sy n="50" d="100"/>
        </p:scale>
        <p:origin x="-1956" y="-3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A0923-5F58-4D03-AD5F-A14C8E50E910}" type="datetimeFigureOut">
              <a:rPr lang="ru-RU" smtClean="0"/>
              <a:t>20.07.2011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1CF99-8C18-4851-99D5-ADB0B9F9E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172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A0923-5F58-4D03-AD5F-A14C8E50E910}" type="datetimeFigureOut">
              <a:rPr lang="ru-RU" smtClean="0"/>
              <a:t>20.07.2011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1CF99-8C18-4851-99D5-ADB0B9F9E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620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A0923-5F58-4D03-AD5F-A14C8E50E910}" type="datetimeFigureOut">
              <a:rPr lang="ru-RU" smtClean="0"/>
              <a:t>20.07.2011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1CF99-8C18-4851-99D5-ADB0B9F9E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17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A0923-5F58-4D03-AD5F-A14C8E50E910}" type="datetimeFigureOut">
              <a:rPr lang="ru-RU" smtClean="0"/>
              <a:t>20.07.2011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1CF99-8C18-4851-99D5-ADB0B9F9E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83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A0923-5F58-4D03-AD5F-A14C8E50E910}" type="datetimeFigureOut">
              <a:rPr lang="ru-RU" smtClean="0"/>
              <a:t>20.07.2011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1CF99-8C18-4851-99D5-ADB0B9F9E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0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A0923-5F58-4D03-AD5F-A14C8E50E910}" type="datetimeFigureOut">
              <a:rPr lang="ru-RU" smtClean="0"/>
              <a:t>20.07.2011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1CF99-8C18-4851-99D5-ADB0B9F9E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18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A0923-5F58-4D03-AD5F-A14C8E50E910}" type="datetimeFigureOut">
              <a:rPr lang="ru-RU" smtClean="0"/>
              <a:t>20.07.2011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1CF99-8C18-4851-99D5-ADB0B9F9E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8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A0923-5F58-4D03-AD5F-A14C8E50E910}" type="datetimeFigureOut">
              <a:rPr lang="ru-RU" smtClean="0"/>
              <a:t>20.07.2011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1CF99-8C18-4851-99D5-ADB0B9F9E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516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A0923-5F58-4D03-AD5F-A14C8E50E910}" type="datetimeFigureOut">
              <a:rPr lang="ru-RU" smtClean="0"/>
              <a:t>20.07.2011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1CF99-8C18-4851-99D5-ADB0B9F9E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59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A0923-5F58-4D03-AD5F-A14C8E50E910}" type="datetimeFigureOut">
              <a:rPr lang="ru-RU" smtClean="0"/>
              <a:t>20.07.2011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1CF99-8C18-4851-99D5-ADB0B9F9E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228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A0923-5F58-4D03-AD5F-A14C8E50E910}" type="datetimeFigureOut">
              <a:rPr lang="ru-RU" smtClean="0"/>
              <a:t>20.07.2011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1CF99-8C18-4851-99D5-ADB0B9F9E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329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A0923-5F58-4D03-AD5F-A14C8E50E910}" type="datetimeFigureOut">
              <a:rPr lang="ru-RU" smtClean="0"/>
              <a:t>20.07.2011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1CF99-8C18-4851-99D5-ADB0B9F9E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87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68940" y="6047949"/>
            <a:ext cx="4401398" cy="70788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2000" dirty="0" smtClean="0"/>
              <a:t>Выполнила Курочкина Вера 5</a:t>
            </a:r>
            <a:r>
              <a:rPr lang="en-US" sz="2000" dirty="0" smtClean="0"/>
              <a:t>”</a:t>
            </a:r>
            <a:r>
              <a:rPr lang="ru-RU" sz="2000" dirty="0" smtClean="0"/>
              <a:t>Б</a:t>
            </a:r>
            <a:r>
              <a:rPr lang="en-US" sz="2000" dirty="0" smtClean="0"/>
              <a:t>”</a:t>
            </a:r>
            <a:r>
              <a:rPr lang="ru-RU" sz="2000" dirty="0" smtClean="0"/>
              <a:t> класс</a:t>
            </a:r>
          </a:p>
          <a:p>
            <a:r>
              <a:rPr lang="ru-RU" sz="2000" dirty="0" smtClean="0"/>
              <a:t>ГОУ СОШ №180 Санкт-Петербург</a:t>
            </a:r>
            <a:endParaRPr lang="ru-RU" sz="2000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665748"/>
            <a:ext cx="2896847" cy="303747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1904" y="2630877"/>
            <a:ext cx="3168352" cy="307234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7-конечная звезда 3"/>
          <p:cNvSpPr/>
          <p:nvPr/>
        </p:nvSpPr>
        <p:spPr>
          <a:xfrm>
            <a:off x="722929" y="188640"/>
            <a:ext cx="7632848" cy="1872208"/>
          </a:xfrm>
          <a:prstGeom prst="star7">
            <a:avLst/>
          </a:prstGeom>
          <a:solidFill>
            <a:schemeClr val="bg2">
              <a:lumMod val="75000"/>
            </a:schemeClr>
          </a:solidFill>
          <a:ln w="38100" cmpd="thickThin">
            <a:solidFill>
              <a:schemeClr val="accent6">
                <a:lumMod val="50000"/>
              </a:schemeClr>
            </a:solidFill>
            <a:bevel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 smtClean="0">
              <a:solidFill>
                <a:schemeClr val="tx1">
                  <a:lumMod val="85000"/>
                  <a:lumOff val="15000"/>
                </a:schemeClr>
              </a:solidFill>
              <a:latin typeface="Rosewood Std Regular" pitchFamily="82" charset="0"/>
            </a:endParaRPr>
          </a:p>
          <a:p>
            <a:pPr algn="ctr"/>
            <a:r>
              <a:rPr 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Rosewood Std Regular" pitchFamily="82" charset="0"/>
              </a:rPr>
              <a:t>Famous Russian Generals</a:t>
            </a:r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713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193" y="-288032"/>
            <a:ext cx="9144000" cy="6858000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0807" y="156600"/>
            <a:ext cx="4380779" cy="298436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578" y="1844824"/>
            <a:ext cx="4287758" cy="30156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0578" y="5085184"/>
            <a:ext cx="8942844" cy="138499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During the war of 1812 Kutuzov fought a lot of battles. The famous battle of Borodino was the first Russian victory in that war.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39682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46384" y="381644"/>
            <a:ext cx="6699402" cy="4919874"/>
          </a:xfrm>
          <a:prstGeom prst="rect">
            <a:avLst/>
          </a:prstGeom>
          <a:noFill/>
          <a:ln w="38100">
            <a:solidFill>
              <a:schemeClr val="bg2">
                <a:lumMod val="1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3508" y="5426262"/>
            <a:ext cx="8856984" cy="138499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After that it took Kutuzov only three months to win the war completely. Napoleon ran away from Russia. Russia again became free and independent.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2323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5488" y="239719"/>
            <a:ext cx="3816425" cy="656119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68152" y="852323"/>
            <a:ext cx="3744416" cy="489364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endParaRPr lang="en-US" sz="3200" dirty="0" smtClean="0"/>
          </a:p>
          <a:p>
            <a:r>
              <a:rPr lang="en-US" sz="3200" dirty="0" err="1" smtClean="0"/>
              <a:t>Michail</a:t>
            </a:r>
            <a:r>
              <a:rPr lang="en-US" sz="3200" dirty="0" smtClean="0"/>
              <a:t> </a:t>
            </a:r>
            <a:r>
              <a:rPr lang="en-US" sz="3200" dirty="0" err="1" smtClean="0"/>
              <a:t>Illarionovich</a:t>
            </a:r>
            <a:r>
              <a:rPr lang="en-US" sz="3200" dirty="0" smtClean="0"/>
              <a:t> Kutuzov </a:t>
            </a:r>
          </a:p>
          <a:p>
            <a:r>
              <a:rPr lang="en-US" sz="3200" dirty="0" smtClean="0"/>
              <a:t>(1745—1813), Russian </a:t>
            </a:r>
            <a:r>
              <a:rPr lang="en-US" sz="3200" dirty="0" err="1" smtClean="0"/>
              <a:t>fieldmarshal</a:t>
            </a:r>
            <a:r>
              <a:rPr lang="en-US" sz="3200" dirty="0" smtClean="0"/>
              <a:t>. </a:t>
            </a:r>
          </a:p>
          <a:p>
            <a:r>
              <a:rPr lang="en-US" sz="3200" dirty="0" smtClean="0"/>
              <a:t>State Hermitage Museum, Winter Palace War Gallery</a:t>
            </a:r>
          </a:p>
          <a:p>
            <a:r>
              <a:rPr lang="en-US" sz="3200" dirty="0" smtClean="0"/>
              <a:t>George </a:t>
            </a:r>
            <a:r>
              <a:rPr lang="en-US" sz="3200" dirty="0" err="1" smtClean="0"/>
              <a:t>Dawe</a:t>
            </a:r>
            <a:endParaRPr lang="en-US" sz="32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84533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756" y="260648"/>
            <a:ext cx="8964488" cy="120032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  <a:ea typeface="Adobe Song Std L" pitchFamily="18" charset="-128"/>
              </a:rPr>
              <a:t>Alexander Suvorov </a:t>
            </a:r>
            <a:r>
              <a:rPr lang="en-US" sz="3600" b="1" dirty="0" smtClean="0">
                <a:latin typeface="Adobe Song Std L" pitchFamily="18" charset="-128"/>
                <a:ea typeface="Adobe Song Std L" pitchFamily="18" charset="-128"/>
              </a:rPr>
              <a:t>and 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Algerian" pitchFamily="82" charset="0"/>
                <a:ea typeface="Adobe Song Std L" pitchFamily="18" charset="-128"/>
              </a:rPr>
              <a:t>Michael Kutuzov</a:t>
            </a: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  <a:latin typeface="Adobe Song Std L" pitchFamily="18" charset="-128"/>
                <a:ea typeface="Adobe Song Std L" pitchFamily="18" charset="-128"/>
              </a:rPr>
              <a:t> </a:t>
            </a:r>
            <a:r>
              <a:rPr lang="en-US" sz="3600" b="1" dirty="0" smtClean="0">
                <a:latin typeface="Adobe Song Std L" pitchFamily="18" charset="-128"/>
                <a:ea typeface="Adobe Song Std L" pitchFamily="18" charset="-128"/>
              </a:rPr>
              <a:t>are two famous </a:t>
            </a:r>
            <a:r>
              <a:rPr lang="en-US" sz="3600" b="1" dirty="0">
                <a:latin typeface="Adobe Song Std L" pitchFamily="18" charset="-128"/>
                <a:ea typeface="Adobe Song Std L" pitchFamily="18" charset="-128"/>
              </a:rPr>
              <a:t>R</a:t>
            </a:r>
            <a:r>
              <a:rPr lang="en-US" sz="3600" b="1" dirty="0" smtClean="0">
                <a:latin typeface="Adobe Song Std L" pitchFamily="18" charset="-128"/>
                <a:ea typeface="Adobe Song Std L" pitchFamily="18" charset="-128"/>
              </a:rPr>
              <a:t>ussian generals.	</a:t>
            </a:r>
            <a:endParaRPr lang="en-US" sz="3600" b="1" dirty="0">
              <a:latin typeface="Adobe Song Std L" pitchFamily="18" charset="-128"/>
              <a:ea typeface="Adobe Song Std L" pitchFamily="18" charset="-128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204864"/>
            <a:ext cx="3200001" cy="409157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9593" y="2204864"/>
            <a:ext cx="3345510" cy="413786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664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19050" y="332656"/>
            <a:ext cx="4625033" cy="5994286"/>
          </a:xfrm>
          <a:prstGeom prst="rect">
            <a:avLst/>
          </a:prstGeom>
          <a:noFill/>
          <a:ln w="28575">
            <a:solidFill>
              <a:schemeClr val="bg2">
                <a:lumMod val="1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6053" y="980728"/>
            <a:ext cx="3997829" cy="507831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 Alexander </a:t>
            </a:r>
            <a:r>
              <a:rPr lang="en-US" sz="3600" dirty="0" err="1" smtClean="0"/>
              <a:t>Vasilyevich</a:t>
            </a:r>
            <a:r>
              <a:rPr lang="en-US" sz="3600" dirty="0" smtClean="0"/>
              <a:t> Suvorov was born in 1729 in Moscow. He was a noble, honest man, devoted to his country and his people.</a:t>
            </a:r>
            <a:endParaRPr lang="ru-RU" sz="3600" smtClean="0"/>
          </a:p>
          <a:p>
            <a:pPr algn="ctr"/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80699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88859" y="4869160"/>
            <a:ext cx="8566282" cy="175432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3600" dirty="0" smtClean="0"/>
              <a:t>Suvorov took part in many wars. He had a lot of victories because he knew army life very well. He took part in Russian-Turkish war.</a:t>
            </a:r>
            <a:endParaRPr lang="ru-RU" sz="3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7571" y="188640"/>
            <a:ext cx="7587978" cy="4352925"/>
          </a:xfrm>
          <a:prstGeom prst="rect">
            <a:avLst/>
          </a:prstGeom>
          <a:noFill/>
          <a:ln w="28575">
            <a:solidFill>
              <a:schemeClr val="bg2">
                <a:lumMod val="1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468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32040" y="910095"/>
            <a:ext cx="3910911" cy="535806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7954" y="1628798"/>
            <a:ext cx="4660802" cy="351127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47664" y="188640"/>
            <a:ext cx="5228035" cy="46166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 A. V. Suvorov in Saint- Petersburg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81080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59606" y="160791"/>
            <a:ext cx="4424789" cy="587338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67818" y="6237312"/>
            <a:ext cx="7608365" cy="46166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400" dirty="0"/>
              <a:t>Suvorov`s crossing through the </a:t>
            </a:r>
            <a:r>
              <a:rPr lang="en-US" sz="2400" dirty="0" err="1"/>
              <a:t>Alpes</a:t>
            </a:r>
            <a:r>
              <a:rPr lang="en-US" sz="2400" dirty="0"/>
              <a:t> in 1799. </a:t>
            </a:r>
            <a:r>
              <a:rPr lang="en-US" sz="2400" dirty="0" err="1"/>
              <a:t>Vasily</a:t>
            </a:r>
            <a:r>
              <a:rPr lang="en-US" sz="2400" dirty="0"/>
              <a:t> </a:t>
            </a:r>
            <a:r>
              <a:rPr lang="en-US" sz="2400" dirty="0" err="1"/>
              <a:t>Surikov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3511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3235" y="135530"/>
            <a:ext cx="4577530" cy="5474478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87624" y="5949280"/>
            <a:ext cx="6768752" cy="52322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Michael Kutuzov was Suvorov’s pupil.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3432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90584" y="116632"/>
            <a:ext cx="3456383" cy="46085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4941168"/>
            <a:ext cx="8784976" cy="181588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He was born in 1745 in St Petersburg. His father was an engineer in the Russian army. Little Michael was a kind, clever boy. He had a lot of friends. He was good at </a:t>
            </a:r>
            <a:r>
              <a:rPr lang="en-US" sz="2800" dirty="0" err="1" smtClean="0"/>
              <a:t>maths</a:t>
            </a:r>
            <a:r>
              <a:rPr lang="en-US" sz="2800" dirty="0" smtClean="0"/>
              <a:t>, and knew many foreign languages.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0688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5760" y="476672"/>
            <a:ext cx="4422988" cy="6050600"/>
          </a:xfrm>
          <a:prstGeom prst="rect">
            <a:avLst/>
          </a:prstGeom>
          <a:noFill/>
          <a:ln w="9525">
            <a:solidFill>
              <a:schemeClr val="bg2">
                <a:lumMod val="1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0766" y="254929"/>
            <a:ext cx="3779912" cy="649408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When he became an officer he took part in many battles. He was a brave and honest officer. Kutuzov believed in Russian soldiers. He taught them the art of winning. When Kutuzov was forty-five years old he became a general.</a:t>
            </a:r>
            <a:endParaRPr lang="ru-RU" sz="3200" dirty="0" smtClean="0"/>
          </a:p>
          <a:p>
            <a:pPr algn="ctr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73139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199</TotalTime>
  <Words>271</Words>
  <Application>Microsoft Office PowerPoint</Application>
  <PresentationFormat>Экран (4:3)</PresentationFormat>
  <Paragraphs>19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Helga</dc:creator>
  <cp:lastModifiedBy>Helga</cp:lastModifiedBy>
  <cp:revision>46</cp:revision>
  <dcterms:created xsi:type="dcterms:W3CDTF">2011-05-04T12:56:19Z</dcterms:created>
  <dcterms:modified xsi:type="dcterms:W3CDTF">2011-07-20T10:20:16Z</dcterms:modified>
</cp:coreProperties>
</file>