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54" autoAdjust="0"/>
  </p:normalViewPr>
  <p:slideViewPr>
    <p:cSldViewPr>
      <p:cViewPr varScale="1">
        <p:scale>
          <a:sx n="78" d="100"/>
          <a:sy n="78" d="100"/>
        </p:scale>
        <p:origin x="-9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920E8FB-0857-4E64-B993-3A6ACBC41C64}" type="datetimeFigureOut">
              <a:rPr lang="ru-RU" smtClean="0"/>
              <a:pPr/>
              <a:t>21.07.2011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64EAE8E-0E06-4F6D-90F9-0C0CA0FCA8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ip_hop_music" TargetMode="External"/><Relationship Id="rId2" Type="http://schemas.openxmlformats.org/officeDocument/2006/relationships/hyperlink" Target="http://en.wikipedia.org/wiki/Music_genre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hyperlink" Target="http://en.wikipedia.org/wiki/Rapper" TargetMode="External"/><Relationship Id="rId4" Type="http://schemas.openxmlformats.org/officeDocument/2006/relationships/hyperlink" Target="http://en.wikipedia.org/wiki/Urban_musi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K_garage" TargetMode="External"/><Relationship Id="rId2" Type="http://schemas.openxmlformats.org/officeDocument/2006/relationships/hyperlink" Target="http://en.wikipedia.org/wiki/Trip_ho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Drum_n_Ba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by_Blue_(artist)" TargetMode="External"/><Relationship Id="rId2" Type="http://schemas.openxmlformats.org/officeDocument/2006/relationships/hyperlink" Target="http://en.wikipedia.org/wiki/Estelle_(singer)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en.wikipedia.org/wiki/Ms._Dynamit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Hip Hop</a:t>
            </a:r>
            <a:endParaRPr lang="ru-RU" sz="5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Made by: </a:t>
            </a:r>
            <a:r>
              <a:rPr lang="en-US" dirty="0" err="1" smtClean="0"/>
              <a:t>A.Xydyakova</a:t>
            </a:r>
            <a:r>
              <a:rPr lang="en-US" dirty="0" smtClean="0"/>
              <a:t> (9 “A”)</a:t>
            </a:r>
          </a:p>
          <a:p>
            <a:r>
              <a:rPr lang="en-US" dirty="0" smtClean="0"/>
              <a:t>Teacher: </a:t>
            </a:r>
            <a:r>
              <a:rPr lang="en-US" dirty="0" err="1" smtClean="0"/>
              <a:t>Astapova</a:t>
            </a:r>
            <a:r>
              <a:rPr lang="en-US" dirty="0" smtClean="0"/>
              <a:t> O.A.</a:t>
            </a:r>
          </a:p>
          <a:p>
            <a:r>
              <a:rPr lang="ru-RU" dirty="0" smtClean="0"/>
              <a:t>Гимназия </a:t>
            </a:r>
            <a:r>
              <a:rPr lang="ru-RU" smtClean="0"/>
              <a:t>им.Подольских курсантов</a:t>
            </a:r>
          </a:p>
          <a:p>
            <a:endParaRPr lang="ru-RU" dirty="0"/>
          </a:p>
        </p:txBody>
      </p:sp>
      <p:pic>
        <p:nvPicPr>
          <p:cNvPr id="5" name="Рисунок 4" descr="x_e117c7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928802"/>
            <a:ext cx="4143404" cy="412897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87601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Many people think, that hip-hop or other extreme types of music have influence on children`s  mentality and health. It`s possible. I agree.  As for me I`m OK)I like dancing hip-hop, it gives me energy. But some kids listen to it too much! So they have some problems.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81123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018894"/>
          </a:xfrm>
        </p:spPr>
        <p:txBody>
          <a:bodyPr/>
          <a:lstStyle/>
          <a:p>
            <a:r>
              <a:rPr lang="en-US" dirty="0" smtClean="0"/>
              <a:t>I like hip-hop, because it`s very lively.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59691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79512" y="260648"/>
            <a:ext cx="2915816" cy="6381328"/>
          </a:xfrm>
        </p:spPr>
        <p:txBody>
          <a:bodyPr>
            <a:normAutofit/>
          </a:bodyPr>
          <a:lstStyle/>
          <a:p>
            <a:r>
              <a:rPr lang="en-US" sz="2000" b="1" dirty="0"/>
              <a:t>British hip </a:t>
            </a:r>
            <a:r>
              <a:rPr lang="en-US" sz="2000" b="1" dirty="0" smtClean="0"/>
              <a:t>hop</a:t>
            </a:r>
            <a:r>
              <a:rPr lang="en-US" sz="2000" dirty="0" smtClean="0"/>
              <a:t> </a:t>
            </a:r>
            <a:r>
              <a:rPr lang="en-US" sz="2000" dirty="0"/>
              <a:t>is a </a:t>
            </a:r>
            <a:r>
              <a:rPr lang="en-US" sz="2000" dirty="0">
                <a:hlinkClick r:id="rId2" tooltip="Music genre"/>
              </a:rPr>
              <a:t>genre of music</a:t>
            </a:r>
            <a:r>
              <a:rPr lang="en-US" sz="2000" dirty="0"/>
              <a:t>, and a culture that covers a variety of styles of </a:t>
            </a:r>
            <a:r>
              <a:rPr lang="en-US" sz="2000" dirty="0">
                <a:hlinkClick r:id="rId3" tooltip="Hip hop music"/>
              </a:rPr>
              <a:t>hip hop music</a:t>
            </a:r>
            <a:r>
              <a:rPr lang="en-US" sz="2000" dirty="0"/>
              <a:t> made in the United Kingdom</a:t>
            </a:r>
            <a:r>
              <a:rPr lang="en-US" sz="2000" dirty="0" smtClean="0"/>
              <a:t>.</a:t>
            </a:r>
            <a:r>
              <a:rPr lang="en-US" sz="2000" dirty="0"/>
              <a:t> It is generally classified as one of a number of styles of </a:t>
            </a:r>
            <a:r>
              <a:rPr lang="en-US" sz="2000" dirty="0">
                <a:hlinkClick r:id="rId4" tooltip="Urban music"/>
              </a:rPr>
              <a:t>urban music</a:t>
            </a:r>
            <a:r>
              <a:rPr lang="en-US" sz="2000" dirty="0" smtClean="0"/>
              <a:t>.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British </a:t>
            </a:r>
            <a:r>
              <a:rPr lang="en-US" sz="2000" dirty="0"/>
              <a:t>hip hop was originally influenced by the New York </a:t>
            </a:r>
            <a:r>
              <a:rPr lang="en-US" sz="2000" dirty="0">
                <a:hlinkClick r:id="rId3" tooltip="Hip hop music"/>
              </a:rPr>
              <a:t>hip hop</a:t>
            </a:r>
            <a:r>
              <a:rPr lang="en-US" sz="2000" dirty="0"/>
              <a:t> scene, with British </a:t>
            </a:r>
            <a:r>
              <a:rPr lang="en-US" sz="2000" dirty="0">
                <a:hlinkClick r:id="rId5" tooltip="Rapper"/>
              </a:rPr>
              <a:t>rappers</a:t>
            </a:r>
            <a:r>
              <a:rPr lang="en-US" sz="2000" dirty="0"/>
              <a:t> often adopting American accents in the early years.</a:t>
            </a:r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7" name="Содержимое 6" descr="IMG_0346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2987824" y="980728"/>
            <a:ext cx="6048672" cy="403244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Following an initial flurry of interest from major record labels in the 1980s, by the early 1990s the scene had moved underground after record companies pulled back. In the mid-1990s hip hop in the UK started to experiment and diversify - often mutating into different genres entirely, such as </a:t>
            </a:r>
            <a:r>
              <a:rPr lang="en-US" sz="2400" dirty="0" smtClean="0">
                <a:solidFill>
                  <a:srgbClr val="3366FF"/>
                </a:solidFill>
                <a:hlinkClick r:id="rId2" tooltip="Trip hop"/>
              </a:rPr>
              <a:t>trip hop</a:t>
            </a:r>
            <a:r>
              <a:rPr lang="en-US" sz="2400" dirty="0" smtClean="0">
                <a:solidFill>
                  <a:srgbClr val="3366FF"/>
                </a:solidFill>
              </a:rPr>
              <a:t>, </a:t>
            </a:r>
            <a:r>
              <a:rPr lang="en-US" sz="2400" dirty="0" smtClean="0">
                <a:solidFill>
                  <a:srgbClr val="3366FF"/>
                </a:solidFill>
                <a:hlinkClick r:id="rId3" tooltip="UK garage"/>
              </a:rPr>
              <a:t>UK garage</a:t>
            </a:r>
            <a:r>
              <a:rPr lang="en-US" sz="2400" dirty="0" smtClean="0">
                <a:solidFill>
                  <a:srgbClr val="3366FF"/>
                </a:solidFill>
              </a:rPr>
              <a:t> or </a:t>
            </a:r>
            <a:r>
              <a:rPr lang="en-US" sz="2400" dirty="0" smtClean="0">
                <a:solidFill>
                  <a:srgbClr val="3366FF"/>
                </a:solidFill>
                <a:hlinkClick r:id="rId4" tooltip="Drum n Bass"/>
              </a:rPr>
              <a:t>Drum n Bass</a:t>
            </a:r>
            <a:r>
              <a:rPr lang="en-US" sz="2400" dirty="0" smtClean="0">
                <a:solidFill>
                  <a:srgbClr val="3366FF"/>
                </a:solidFill>
              </a:rPr>
              <a:t> 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4" name="Рисунок 3" descr="IMG_0264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2852936"/>
            <a:ext cx="7704856" cy="3624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4248472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Women have contributed to hip hop’s evolution in Britain from the beginning. The current British hip hop scene features strong women like </a:t>
            </a:r>
            <a:r>
              <a:rPr lang="en-US" sz="2800" dirty="0" smtClean="0">
                <a:hlinkClick r:id="rId2" tooltip="Estelle (singer)"/>
              </a:rPr>
              <a:t>Estelle</a:t>
            </a:r>
            <a:r>
              <a:rPr lang="en-US" sz="2800" dirty="0" smtClean="0"/>
              <a:t>, </a:t>
            </a:r>
            <a:r>
              <a:rPr lang="en-US" sz="2800" dirty="0" smtClean="0">
                <a:hlinkClick r:id="rId3" tooltip="Baby Blue (artist)"/>
              </a:rPr>
              <a:t>Baby Blue</a:t>
            </a:r>
            <a:r>
              <a:rPr lang="en-US" sz="2800" dirty="0" smtClean="0"/>
              <a:t> and </a:t>
            </a:r>
            <a:r>
              <a:rPr lang="en-US" sz="2800" dirty="0" smtClean="0">
                <a:hlinkClick r:id="rId4" tooltip="Ms. Dynamite"/>
              </a:rPr>
              <a:t>Ms. Dynamite</a:t>
            </a:r>
            <a:r>
              <a:rPr lang="en-US" sz="2800" dirty="0" smtClean="0"/>
              <a:t>. </a:t>
            </a:r>
            <a:endParaRPr lang="ru-RU" sz="2800" dirty="0"/>
          </a:p>
        </p:txBody>
      </p:sp>
      <p:pic>
        <p:nvPicPr>
          <p:cNvPr id="4" name="Рисунок 3" descr="estelle-with-belvie-ba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33196"/>
            <a:ext cx="3960440" cy="5976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in the US, British hip hop emerged as a scene from graffiti and </a:t>
            </a:r>
            <a:r>
              <a:rPr lang="en-US" dirty="0" err="1" smtClean="0"/>
              <a:t>breakdancing</a:t>
            </a:r>
            <a:r>
              <a:rPr lang="en-US" dirty="0" smtClean="0"/>
              <a:t>, and then through to </a:t>
            </a:r>
            <a:r>
              <a:rPr lang="en-US" dirty="0" err="1" smtClean="0"/>
              <a:t>DJing</a:t>
            </a:r>
            <a:r>
              <a:rPr lang="en-US" dirty="0" smtClean="0"/>
              <a:t> and rapping live at parties and club nights, with its supporters predominantly listening to and influenced by American hip hop.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1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496944" cy="64807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496944" cy="63367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6177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Generelly</a:t>
            </a:r>
            <a:r>
              <a:rPr lang="en-US" sz="3600" b="1" dirty="0" smtClean="0"/>
              <a:t> all extreme sportsmen listen to hip-hop. All the tricks, which are made by them, are produced when the music plays. Cool rhythm of music helps the break-dancers in their tricks.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95410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01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3363234" cy="6734971"/>
          </a:xfrm>
        </p:spPr>
      </p:pic>
      <p:pic>
        <p:nvPicPr>
          <p:cNvPr id="7" name="Рисунок 6" descr="IMG_01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42852"/>
            <a:ext cx="3881617" cy="6508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133</TotalTime>
  <Words>233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Hip Hop</vt:lpstr>
      <vt:lpstr>Слайд 2</vt:lpstr>
      <vt:lpstr>Слайд 3</vt:lpstr>
      <vt:lpstr>Слайд 4</vt:lpstr>
      <vt:lpstr>Слайд 5</vt:lpstr>
      <vt:lpstr>Слайд 6</vt:lpstr>
      <vt:lpstr>Слайд 7</vt:lpstr>
      <vt:lpstr>Generelly all extreme sportsmen listen to hip-hop. All the tricks, which are made by them, are produced when the music plays. Cool rhythm of music helps the break-dancers in their tricks.</vt:lpstr>
      <vt:lpstr>Слайд 9</vt:lpstr>
      <vt:lpstr>Many people think, that hip-hop or other extreme types of music have influence on children`s  mentality and health. It`s possible. I agree.  As for me I`m OK)I like dancing hip-hop, it gives me energy. But some kids listen to it too much! So they have some problems.</vt:lpstr>
      <vt:lpstr>I like hip-hop, because it`s very lively.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NushKa</dc:creator>
  <cp:lastModifiedBy>qq</cp:lastModifiedBy>
  <cp:revision>14</cp:revision>
  <dcterms:created xsi:type="dcterms:W3CDTF">2010-12-11T18:18:57Z</dcterms:created>
  <dcterms:modified xsi:type="dcterms:W3CDTF">2011-07-21T15:22:32Z</dcterms:modified>
</cp:coreProperties>
</file>