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62" r:id="rId3"/>
    <p:sldId id="270" r:id="rId4"/>
    <p:sldId id="265" r:id="rId5"/>
    <p:sldId id="274" r:id="rId6"/>
    <p:sldId id="277" r:id="rId7"/>
    <p:sldId id="278" r:id="rId8"/>
    <p:sldId id="285" r:id="rId9"/>
    <p:sldId id="288" r:id="rId10"/>
    <p:sldId id="283" r:id="rId11"/>
    <p:sldId id="291" r:id="rId12"/>
    <p:sldId id="266" r:id="rId13"/>
    <p:sldId id="276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66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596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EE766-021F-4B67-A90A-CC1C47C5003F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7972A-4F8C-475A-8ED7-115C2A41E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7924E-3A6F-4858-86A2-5CD88BA5831B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D5F1E-20B8-46CC-9600-6240AF42E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BD28-84F5-4109-AA01-3445B3429F8B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F4557-A1BD-4581-B973-01F72F2C8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0C6A-2543-42CF-A375-D984140B248A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EF691-E99E-434A-A0E4-2D7AA47FA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C1A09-CBEB-4D5D-A758-F8AEC477206B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AAB06-1206-4E8F-BCE5-623EDF298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C8D-4109-4EA9-AA9F-B30551723E5D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A98A6-C2E3-4552-B58C-E63D360111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E617-117F-4466-A830-BC96487EBAA3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DC0F3-5C9D-452A-BC1A-A478CEF65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1E8C6-5318-4B48-8E2D-E6F56EBA61DD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2373D-965F-4D2C-BCE5-5291253795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812AB-91C8-41F4-B0C9-4E4D4871D83D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E9A8-459D-4153-A1D4-AD831AFC2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CF1BB-D971-4127-B20E-25D061298BE3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69A4B-83CE-429A-B657-972A9FB86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05B7-5FBE-4C85-A683-1EBB6107CEF8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E9F9A-B5A9-4717-BA8B-E2C16F980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BF0CFA-3302-4C5F-84E3-0084F7A04908}" type="datetimeFigureOut">
              <a:rPr lang="ru-RU"/>
              <a:pPr>
                <a:defRPr/>
              </a:pPr>
              <a:t>27.07.2011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EB4230-E94B-434F-B7ED-FA5B8E63A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3/31/Baden_Powell.jpg/220px-Baden_Powell.jpg" TargetMode="External"/><Relationship Id="rId13" Type="http://schemas.openxmlformats.org/officeDocument/2006/relationships/hyperlink" Target="http://www.scouts.ru/modules/myalbum/viewcat.php?cid=22" TargetMode="External"/><Relationship Id="rId18" Type="http://schemas.openxmlformats.org/officeDocument/2006/relationships/hyperlink" Target="http://upload.wikimedia.org/wikipedia/commons/thumb/e/e0/WikiProject_Scouting_fleur-de-lis_dark.svg/400px%20WikiProject_Scouting_fleur-de-lis_dark.svg.png" TargetMode="External"/><Relationship Id="rId3" Type="http://schemas.openxmlformats.org/officeDocument/2006/relationships/hyperlink" Target="http://www.facebook.com/pages/Brownsea-Island-Scout-camp/129003997141345#!/pages/Boy-Scout/132302863474179" TargetMode="External"/><Relationship Id="rId7" Type="http://schemas.openxmlformats.org/officeDocument/2006/relationships/hyperlink" Target="http://en.wikipedia.org/wiki/Robert_Baden-Powell,_1st_Baron_Baden-Powell#Scouting_movement" TargetMode="External"/><Relationship Id="rId12" Type="http://schemas.openxmlformats.org/officeDocument/2006/relationships/hyperlink" Target="http://www.scouts.ru/modules/yogurt/" TargetMode="External"/><Relationship Id="rId17" Type="http://schemas.openxmlformats.org/officeDocument/2006/relationships/hyperlink" Target="http://www.scout.org/" TargetMode="External"/><Relationship Id="rId2" Type="http://schemas.openxmlformats.org/officeDocument/2006/relationships/image" Target="../media/image27.jpeg"/><Relationship Id="rId16" Type="http://schemas.openxmlformats.org/officeDocument/2006/relationships/hyperlink" Target="http://en.wikipedia.org/wiki/World_Organization_of_the_Scout_Movem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Scouting_for_Boys" TargetMode="External"/><Relationship Id="rId11" Type="http://schemas.openxmlformats.org/officeDocument/2006/relationships/hyperlink" Target="http://www.scouts.ru/modules/address/" TargetMode="External"/><Relationship Id="rId5" Type="http://schemas.openxmlformats.org/officeDocument/2006/relationships/hyperlink" Target="http://en.wikipedia.org/wiki/Robert_Baden-Powell,_1st_Baron_Baden-Powell" TargetMode="External"/><Relationship Id="rId15" Type="http://schemas.openxmlformats.org/officeDocument/2006/relationships/hyperlink" Target="http://en.wikipedia.org/wiki/Oleg_Pantyukhov" TargetMode="External"/><Relationship Id="rId10" Type="http://schemas.openxmlformats.org/officeDocument/2006/relationships/hyperlink" Target="http://en.wikipedia.org/wiki/Portal:Scouting" TargetMode="External"/><Relationship Id="rId19" Type="http://schemas.openxmlformats.org/officeDocument/2006/relationships/hyperlink" Target="http://img1.liveinternet.ru/images/attach/c/0/40/75/40075174_Baden_Powell_novuyy_razmer.jpg" TargetMode="External"/><Relationship Id="rId4" Type="http://schemas.openxmlformats.org/officeDocument/2006/relationships/hyperlink" Target="http://www.newworldencyclopedia.org/entry/Robert_Baden-Powell" TargetMode="External"/><Relationship Id="rId9" Type="http://schemas.openxmlformats.org/officeDocument/2006/relationships/hyperlink" Target="http://www.arinanikitina.com/a-story-of-robert-baden-powell.html" TargetMode="External"/><Relationship Id="rId14" Type="http://schemas.openxmlformats.org/officeDocument/2006/relationships/hyperlink" Target="http://www.scouts.ru/modules/myalbum/viewcat.php?cid=251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static.newworldencyclopedia.org/thumb/3/31/Baden_Powell.jpg/250px-Baden_Powell.jpg" TargetMode="External"/><Relationship Id="rId13" Type="http://schemas.openxmlformats.org/officeDocument/2006/relationships/hyperlink" Target="http://upload.wikimedia.org/wikipedia/en/0/04/Bronze_Wolf_Award.png" TargetMode="External"/><Relationship Id="rId18" Type="http://schemas.openxmlformats.org/officeDocument/2006/relationships/hyperlink" Target="http://www.scouts.ru/images/badges/ARNSO_badge_h134.png" TargetMode="External"/><Relationship Id="rId3" Type="http://schemas.openxmlformats.org/officeDocument/2006/relationships/hyperlink" Target="http://www.lenagold.ru/fon/ori/nebo/zel/19.html" TargetMode="External"/><Relationship Id="rId7" Type="http://schemas.openxmlformats.org/officeDocument/2006/relationships/hyperlink" Target="http://upload.wikimedia.org/wikipedia/commons/5/5c/Scouting_for_Boys_Part_2_cover.gif" TargetMode="External"/><Relationship Id="rId12" Type="http://schemas.openxmlformats.org/officeDocument/2006/relationships/hyperlink" Target="http://upload.wikimedia.org/wikipedia/en/e/ec/Silver_Wolf_Award.png" TargetMode="External"/><Relationship Id="rId17" Type="http://schemas.openxmlformats.org/officeDocument/2006/relationships/hyperlink" Target="http://www.scouts.ru/uploads/photos/8339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upload.wikimedia.org/wikipedia/commons/8/89/Baden_Powell_plaque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rts.in.ua/i/570/f_baden-pauel_podgaynyy_ivan_1298052330.jpg" TargetMode="External"/><Relationship Id="rId11" Type="http://schemas.openxmlformats.org/officeDocument/2006/relationships/hyperlink" Target="http://upload.wikimedia.org/wikipedia/commons/2/21/Green_Island_Poole_Harbour.jpg" TargetMode="External"/><Relationship Id="rId5" Type="http://schemas.openxmlformats.org/officeDocument/2006/relationships/hyperlink" Target="http://static.newworldencyclopedia.org/1/1c/My_House_in_the_Woods_B-P_1911.jpeg" TargetMode="External"/><Relationship Id="rId15" Type="http://schemas.openxmlformats.org/officeDocument/2006/relationships/hyperlink" Target="http://schools-wikipedia.org/images/90/9050.jpg" TargetMode="External"/><Relationship Id="rId10" Type="http://schemas.openxmlformats.org/officeDocument/2006/relationships/hyperlink" Target="http://upload.wikimedia.org/wikipedia/en/7/78/Brownsea_Island.png" TargetMode="External"/><Relationship Id="rId4" Type="http://schemas.openxmlformats.org/officeDocument/2006/relationships/hyperlink" Target="http://external.ak.fbcdn.net/safe_image.php?d=3cb4efbfc91036784e152e7035dbacb6&amp;w=180&amp;h=540&amp;url=http://upload.wikimedia.org/wikipedia/commons/thumb/e/e0/WikiProject_Scouting_fleur-de-lis_dark.svg/720px-WikiProject_Scouting_fleur-de-lis_dark.svg" TargetMode="External"/><Relationship Id="rId9" Type="http://schemas.openxmlformats.org/officeDocument/2006/relationships/hyperlink" Target="http://upload.wikimedia.org/wikipedia/commons/9/9f/Scouting_pioneers.jpg%20-%20&#1086;4" TargetMode="External"/><Relationship Id="rId14" Type="http://schemas.openxmlformats.org/officeDocument/2006/relationships/hyperlink" Target="http://upload.wikimedia.org/wikipedia/commons/4/44/Olave_Baden-Powell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afofsag.webs.com/guild_logo.2%5b1%5d.gif" TargetMode="External"/><Relationship Id="rId13" Type="http://schemas.openxmlformats.org/officeDocument/2006/relationships/hyperlink" Target="http://www.pack4173.scoutlander.com/MediaVaults/imagevault/f53rg92we844902.jpg" TargetMode="External"/><Relationship Id="rId18" Type="http://schemas.openxmlformats.org/officeDocument/2006/relationships/hyperlink" Target="http://www.cleanup.org.au/files/wed2011_collage_en.jpg" TargetMode="External"/><Relationship Id="rId3" Type="http://schemas.openxmlformats.org/officeDocument/2006/relationships/hyperlink" Target="http://www.scouts.ru/uploads/photos/131.jpg" TargetMode="External"/><Relationship Id="rId7" Type="http://schemas.openxmlformats.org/officeDocument/2006/relationships/hyperlink" Target="http://upload.wikimedia.org/wikipedia/commons/d/dc/VarsityScoutspreparingtoheadoutbackpacking2004.jpg" TargetMode="External"/><Relationship Id="rId12" Type="http://schemas.openxmlformats.org/officeDocument/2006/relationships/hyperlink" Target="http://upload.wikimedia.org/wikipedia/en/3/3f/Scoutisme_Fran%C3%A7ais.svg" TargetMode="External"/><Relationship Id="rId17" Type="http://schemas.openxmlformats.org/officeDocument/2006/relationships/hyperlink" Target="http://en.wikipedia.org/wiki/Boy_Scouts_of_America" TargetMode="External"/><Relationship Id="rId2" Type="http://schemas.openxmlformats.org/officeDocument/2006/relationships/image" Target="../media/image27.jpeg"/><Relationship Id="rId16" Type="http://schemas.openxmlformats.org/officeDocument/2006/relationships/hyperlink" Target="http://external.ak.fbcdn.net/safe_image.php?d=3cb4efbfc91036784e152e7035dbacb6&amp;w=180&amp;h=540&amp;url=http://upload.wikimedia.org/wikipedia/commons/thumb/e/e0/WikiProject_Scouting_fleur-de-lis_dark.svg/720px-WikiProject_Scouting_fleur-de-lis_dark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5/5b/Boy_Scout,_1969.JPG" TargetMode="External"/><Relationship Id="rId11" Type="http://schemas.openxmlformats.org/officeDocument/2006/relationships/hyperlink" Target="http://upload.wikimedia.org/wikipedia/en/b/b9/Federazione_del_Movimento_Scout_Italiano.png" TargetMode="External"/><Relationship Id="rId5" Type="http://schemas.openxmlformats.org/officeDocument/2006/relationships/hyperlink" Target="http://upload.wikimedia.org/wikipedia/en/7/71/Boy_Scouts_of_America_universal_emblem.svg" TargetMode="External"/><Relationship Id="rId15" Type="http://schemas.openxmlformats.org/officeDocument/2006/relationships/hyperlink" Target="http://upload.wikimedia.org/wikipedia/commons/1/10/Scout_mem_jamb_1979_1980_perry_lakes_gnangarra.jpg" TargetMode="External"/><Relationship Id="rId10" Type="http://schemas.openxmlformats.org/officeDocument/2006/relationships/hyperlink" Target="http://upload.wikimedia.org/wikipedia/en/6/65/Scouts_de_Espa%C3%B1a.svg" TargetMode="External"/><Relationship Id="rId19" Type="http://schemas.openxmlformats.org/officeDocument/2006/relationships/hyperlink" Target="http://www.scout.org/var/corporate_site/storage/images/works/farouk_b/cuw_2011/211742-1-eng-GB/cuw_2011_articleimage.png" TargetMode="External"/><Relationship Id="rId4" Type="http://schemas.openxmlformats.org/officeDocument/2006/relationships/hyperlink" Target="http://www.scouts.ru/uploads/photos/752.jpg" TargetMode="External"/><Relationship Id="rId9" Type="http://schemas.openxmlformats.org/officeDocument/2006/relationships/hyperlink" Target="http://upload.wikimedia.org/wikipedia/en/f/ff/Association_des_aventuriers_de_Baden-Powell.svg" TargetMode="External"/><Relationship Id="rId14" Type="http://schemas.openxmlformats.org/officeDocument/2006/relationships/hyperlink" Target="http://upload.wikimedia.org/wikipedia/commons/b/b9/Harcerki_ZP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ssic-music.ru/mp3-beethoven-violin.html" TargetMode="External"/><Relationship Id="rId3" Type="http://schemas.openxmlformats.org/officeDocument/2006/relationships/hyperlink" Target="http://upload.wikimedia.org/wikipedia/commons/1/10/Scout_mem_jamb_1979_1980_perry_lakes_gnangarra.jpg" TargetMode="External"/><Relationship Id="rId7" Type="http://schemas.openxmlformats.org/officeDocument/2006/relationships/hyperlink" Target="http://www.scout.org/var/corporate_site/storage/images/works/farouk_b/cuw_2011/211742-1-eng-GB/cuw_2011_articleimage.pn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leanup.org.au/files/wed2011_collage_en.jpg" TargetMode="External"/><Relationship Id="rId5" Type="http://schemas.openxmlformats.org/officeDocument/2006/relationships/hyperlink" Target="http://en.wikipedia.org/wiki/Boy_Scouts_of_America" TargetMode="External"/><Relationship Id="rId4" Type="http://schemas.openxmlformats.org/officeDocument/2006/relationships/hyperlink" Target="http://external.ak.fbcdn.net/safe_image.php?d=3cb4efbfc91036784e152e7035dbacb6&amp;w=180&amp;h=540&amp;url=http://upload.wikimedia.org/wikipedia/commons/thumb/e/e0/WikiProject_Scouting_fleur-de-lis_dark.svg/720px-WikiProject_Scouting_fleur-de-lis_dark.sv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slide" Target="slide3.xml"/><Relationship Id="rId3" Type="http://schemas.openxmlformats.org/officeDocument/2006/relationships/image" Target="../media/image6.jpeg"/><Relationship Id="rId7" Type="http://schemas.openxmlformats.org/officeDocument/2006/relationships/image" Target="../media/image3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image" Target="../media/image5.png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3.jpeg"/><Relationship Id="rId5" Type="http://schemas.openxmlformats.org/officeDocument/2006/relationships/image" Target="../media/image8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19" Type="http://schemas.openxmlformats.org/officeDocument/2006/relationships/image" Target="../media/image4.jpeg"/><Relationship Id="rId4" Type="http://schemas.openxmlformats.org/officeDocument/2006/relationships/image" Target="../media/image7.gif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6.jpeg"/><Relationship Id="rId5" Type="http://schemas.openxmlformats.org/officeDocument/2006/relationships/image" Target="../media/image22.gif"/><Relationship Id="rId10" Type="http://schemas.openxmlformats.org/officeDocument/2006/relationships/image" Target="../media/image4.jpeg"/><Relationship Id="rId4" Type="http://schemas.openxmlformats.org/officeDocument/2006/relationships/image" Target="../media/image21.png"/><Relationship Id="rId9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gif"/><Relationship Id="rId13" Type="http://schemas.openxmlformats.org/officeDocument/2006/relationships/image" Target="../media/image36.jpeg"/><Relationship Id="rId3" Type="http://schemas.openxmlformats.org/officeDocument/2006/relationships/slide" Target="slide3.xml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4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Admin\Рабочий стол\sta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50" y="285750"/>
            <a:ext cx="8572500" cy="6286500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6600"/>
                </a:solidFill>
              </a:rPr>
              <a:t>                 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00"/>
                </a:solidFill>
              </a:rPr>
              <a:t>Грязнова Валентина Сергеевна,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00"/>
                </a:solidFill>
              </a:rPr>
              <a:t>МОУ «Лицей №1» </a:t>
            </a:r>
            <a:r>
              <a:rPr lang="ru-RU" sz="1600" b="1" dirty="0" err="1">
                <a:solidFill>
                  <a:srgbClr val="006600"/>
                </a:solidFill>
              </a:rPr>
              <a:t>п.Тюльган</a:t>
            </a:r>
            <a:r>
              <a:rPr lang="ru-RU" sz="1600" b="1" dirty="0">
                <a:solidFill>
                  <a:srgbClr val="006600"/>
                </a:solidFill>
              </a:rPr>
              <a:t> Оренбургской области,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6600"/>
                </a:solidFill>
              </a:rPr>
              <a:t> учитель английского </a:t>
            </a:r>
            <a:r>
              <a:rPr lang="ru-RU" sz="1600" b="1" dirty="0" smtClean="0">
                <a:solidFill>
                  <a:srgbClr val="006600"/>
                </a:solidFill>
              </a:rPr>
              <a:t>языка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smtClean="0">
                <a:solidFill>
                  <a:srgbClr val="006600"/>
                </a:solidFill>
              </a:rPr>
              <a:t>2011</a:t>
            </a:r>
            <a:endParaRPr lang="ru-RU" sz="1600" b="1" dirty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0" y="571500"/>
            <a:ext cx="3429000" cy="9144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6600"/>
                </a:solidFill>
              </a:rPr>
              <a:t>Виртуальная  экскурсия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50" y="2071688"/>
            <a:ext cx="4500563" cy="2000250"/>
          </a:xfrm>
          <a:prstGeom prst="rect">
            <a:avLst/>
          </a:prstGeom>
          <a:solidFill>
            <a:srgbClr val="339966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rgbClr val="C00000"/>
                </a:solidFill>
              </a:rPr>
              <a:t>      </a:t>
            </a:r>
            <a:r>
              <a:rPr lang="en-US" sz="4800" b="1" dirty="0">
                <a:solidFill>
                  <a:srgbClr val="FFC000"/>
                </a:solidFill>
              </a:rPr>
              <a:t>Scouting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dirty="0">
                <a:solidFill>
                  <a:srgbClr val="FFC000"/>
                </a:solidFill>
              </a:rPr>
              <a:t>        in the World </a:t>
            </a:r>
            <a:endParaRPr lang="ru-RU" sz="4800" b="1" dirty="0">
              <a:solidFill>
                <a:srgbClr val="FFC000"/>
              </a:solidFill>
            </a:endParaRPr>
          </a:p>
        </p:txBody>
      </p:sp>
      <p:pic>
        <p:nvPicPr>
          <p:cNvPr id="13317" name="Picture 2" descr="C:\Documents and Settings\Admin\Рабочий стол\safe_image.ph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486" y="1028700"/>
            <a:ext cx="400049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33660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928662" y="1928802"/>
            <a:ext cx="6929486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Who started the Boy Scout organization and when?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214290"/>
            <a:ext cx="8715436" cy="1500198"/>
          </a:xfrm>
          <a:prstGeom prst="roundRect">
            <a:avLst/>
          </a:prstGeom>
          <a:blipFill dpi="0" rotWithShape="1">
            <a:blip r:embed="rId3" cstate="print">
              <a:alphaModFix amt="70000"/>
              <a:lum bright="11000" contrast="-31000"/>
            </a:blip>
            <a:srcRect/>
            <a:stretch>
              <a:fillRect/>
            </a:stretch>
          </a:blipFill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6600"/>
                </a:solidFill>
              </a:rPr>
              <a:t>What have you known about Scouting?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1071538" y="2214554"/>
            <a:ext cx="7000924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book did Robert Baden-Powel write?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071538" y="2357430"/>
            <a:ext cx="7000924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Was Scouting popular in the world?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857224" y="2214554"/>
            <a:ext cx="7072362" cy="1643074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Who organized the first Scouting in Russia?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57224" y="2214554"/>
            <a:ext cx="7072362" cy="1643074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did the scouts learn?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928662" y="2285992"/>
            <a:ext cx="7143800" cy="1643074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 there Girl-Scouting in the world?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>
            <a:off x="857224" y="2214554"/>
            <a:ext cx="7072362" cy="1643074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Are there any Scouts organizations in the world?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928662" y="2143116"/>
            <a:ext cx="7072362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is a Scout’s motto 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5" name="Горизонтальный свиток 14"/>
          <p:cNvSpPr/>
          <p:nvPr/>
        </p:nvSpPr>
        <p:spPr>
          <a:xfrm>
            <a:off x="785786" y="1928802"/>
            <a:ext cx="7072362" cy="1571636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 is a Scout’s logo?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857224" y="2000240"/>
            <a:ext cx="7143800" cy="150019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If you become  a scout what will you do?</a:t>
            </a:r>
            <a:endParaRPr lang="ru-RU" sz="3200" b="1" dirty="0" smtClean="0">
              <a:solidFill>
                <a:srgbClr val="C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3200" b="1" dirty="0" smtClean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3366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928670"/>
            <a:ext cx="8643998" cy="450059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336600"/>
                </a:solidFill>
              </a:rPr>
              <a:t>Список источников</a:t>
            </a:r>
          </a:p>
          <a:p>
            <a:r>
              <a:rPr lang="ru-RU" sz="1200" b="1" dirty="0" smtClean="0">
                <a:solidFill>
                  <a:srgbClr val="336600"/>
                </a:solidFill>
              </a:rPr>
              <a:t>УМК </a:t>
            </a:r>
            <a:r>
              <a:rPr lang="ru-RU" sz="1200" b="1" dirty="0" err="1" smtClean="0">
                <a:solidFill>
                  <a:srgbClr val="336600"/>
                </a:solidFill>
              </a:rPr>
              <a:t>С.Г.Тер-Минасова</a:t>
            </a:r>
            <a:r>
              <a:rPr lang="ru-RU" sz="1200" b="1" dirty="0" smtClean="0">
                <a:solidFill>
                  <a:srgbClr val="336600"/>
                </a:solidFill>
              </a:rPr>
              <a:t>, </a:t>
            </a:r>
            <a:r>
              <a:rPr lang="ru-RU" sz="1200" b="1" dirty="0" err="1" smtClean="0">
                <a:solidFill>
                  <a:srgbClr val="336600"/>
                </a:solidFill>
              </a:rPr>
              <a:t>Л.М.Узунова</a:t>
            </a:r>
            <a:r>
              <a:rPr lang="ru-RU" sz="1200" b="1" dirty="0" smtClean="0">
                <a:solidFill>
                  <a:srgbClr val="336600"/>
                </a:solidFill>
              </a:rPr>
              <a:t>,</a:t>
            </a:r>
          </a:p>
          <a:p>
            <a:r>
              <a:rPr lang="ru-RU" sz="1200" b="1" dirty="0" err="1" smtClean="0">
                <a:solidFill>
                  <a:srgbClr val="336600"/>
                </a:solidFill>
              </a:rPr>
              <a:t>Ю.Б.Курасовская</a:t>
            </a:r>
            <a:r>
              <a:rPr lang="ru-RU" sz="1200" b="1" dirty="0" smtClean="0">
                <a:solidFill>
                  <a:srgbClr val="336600"/>
                </a:solidFill>
              </a:rPr>
              <a:t>, В.В.Робустова «Английский язык», 5 класс, АСТ </a:t>
            </a:r>
            <a:r>
              <a:rPr lang="ru-RU" sz="1200" b="1" dirty="0" err="1" smtClean="0">
                <a:solidFill>
                  <a:srgbClr val="336600"/>
                </a:solidFill>
              </a:rPr>
              <a:t>Астрель</a:t>
            </a:r>
            <a:r>
              <a:rPr lang="ru-RU" sz="1200" b="1" dirty="0" smtClean="0">
                <a:solidFill>
                  <a:srgbClr val="336600"/>
                </a:solidFill>
              </a:rPr>
              <a:t>, Москва, 2010</a:t>
            </a:r>
            <a:r>
              <a:rPr lang="en-US" sz="1200" b="1" dirty="0" smtClean="0">
                <a:solidFill>
                  <a:srgbClr val="336600"/>
                </a:solidFill>
              </a:rPr>
              <a:t> </a:t>
            </a:r>
            <a:r>
              <a:rPr lang="en-US" sz="1200" u="sng" dirty="0" smtClean="0">
                <a:hlinkClick r:id="rId3"/>
              </a:rPr>
              <a:t>http</a:t>
            </a:r>
            <a:r>
              <a:rPr lang="ru-RU" sz="1200" u="sng" dirty="0" smtClean="0">
                <a:hlinkClick r:id="rId3"/>
              </a:rPr>
              <a:t>://</a:t>
            </a:r>
            <a:r>
              <a:rPr lang="en-US" sz="1200" u="sng" dirty="0" smtClean="0">
                <a:hlinkClick r:id="rId3"/>
              </a:rPr>
              <a:t>www</a:t>
            </a:r>
            <a:r>
              <a:rPr lang="ru-RU" sz="1200" u="sng" dirty="0" smtClean="0">
                <a:hlinkClick r:id="rId3"/>
              </a:rPr>
              <a:t>.</a:t>
            </a:r>
            <a:r>
              <a:rPr lang="en-US" sz="1200" u="sng" dirty="0" err="1" smtClean="0">
                <a:hlinkClick r:id="rId3"/>
              </a:rPr>
              <a:t>facebook</a:t>
            </a:r>
            <a:r>
              <a:rPr lang="ru-RU" sz="1200" u="sng" dirty="0" smtClean="0">
                <a:hlinkClick r:id="rId3"/>
              </a:rPr>
              <a:t>.</a:t>
            </a:r>
            <a:r>
              <a:rPr lang="en-US" sz="1200" u="sng" dirty="0" smtClean="0">
                <a:hlinkClick r:id="rId3"/>
              </a:rPr>
              <a:t>com</a:t>
            </a:r>
            <a:r>
              <a:rPr lang="ru-RU" sz="1200" u="sng" dirty="0" smtClean="0">
                <a:hlinkClick r:id="rId3"/>
              </a:rPr>
              <a:t>/</a:t>
            </a:r>
            <a:r>
              <a:rPr lang="en-US" sz="1200" u="sng" dirty="0" smtClean="0">
                <a:hlinkClick r:id="rId3"/>
              </a:rPr>
              <a:t>pages</a:t>
            </a:r>
            <a:r>
              <a:rPr lang="ru-RU" sz="1200" u="sng" dirty="0" smtClean="0">
                <a:hlinkClick r:id="rId3"/>
              </a:rPr>
              <a:t>/</a:t>
            </a:r>
            <a:r>
              <a:rPr lang="en-US" sz="1200" u="sng" dirty="0" err="1" smtClean="0">
                <a:hlinkClick r:id="rId3"/>
              </a:rPr>
              <a:t>Brownsea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smtClean="0">
                <a:hlinkClick r:id="rId3"/>
              </a:rPr>
              <a:t>Island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smtClean="0">
                <a:hlinkClick r:id="rId3"/>
              </a:rPr>
              <a:t>Scout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smtClean="0">
                <a:hlinkClick r:id="rId3"/>
              </a:rPr>
              <a:t>camp</a:t>
            </a:r>
            <a:r>
              <a:rPr lang="ru-RU" sz="1200" u="sng" dirty="0" smtClean="0">
                <a:hlinkClick r:id="rId3"/>
              </a:rPr>
              <a:t>/129003997141345#!/</a:t>
            </a:r>
            <a:r>
              <a:rPr lang="en-US" sz="1200" u="sng" dirty="0" smtClean="0">
                <a:hlinkClick r:id="rId3"/>
              </a:rPr>
              <a:t>pages</a:t>
            </a:r>
            <a:r>
              <a:rPr lang="ru-RU" sz="1200" u="sng" dirty="0" smtClean="0">
                <a:hlinkClick r:id="rId3"/>
              </a:rPr>
              <a:t>/</a:t>
            </a:r>
            <a:r>
              <a:rPr lang="en-US" sz="1200" u="sng" dirty="0" smtClean="0">
                <a:hlinkClick r:id="rId3"/>
              </a:rPr>
              <a:t>Boy</a:t>
            </a:r>
            <a:r>
              <a:rPr lang="ru-RU" sz="1200" u="sng" dirty="0" smtClean="0">
                <a:hlinkClick r:id="rId3"/>
              </a:rPr>
              <a:t>-</a:t>
            </a:r>
            <a:r>
              <a:rPr lang="en-US" sz="1200" u="sng" dirty="0" smtClean="0">
                <a:hlinkClick r:id="rId3"/>
              </a:rPr>
              <a:t>Scout</a:t>
            </a:r>
            <a:r>
              <a:rPr lang="ru-RU" sz="1200" u="sng" dirty="0" smtClean="0">
                <a:hlinkClick r:id="rId3"/>
              </a:rPr>
              <a:t>/132302863474179</a:t>
            </a:r>
            <a:endParaRPr lang="ru-RU" sz="1200" dirty="0" smtClean="0"/>
          </a:p>
          <a:p>
            <a:r>
              <a:rPr lang="en-US" sz="1200" u="sng" dirty="0" smtClean="0">
                <a:hlinkClick r:id="rId4"/>
              </a:rPr>
              <a:t>http</a:t>
            </a:r>
            <a:r>
              <a:rPr lang="ru-RU" sz="1200" u="sng" dirty="0" smtClean="0">
                <a:hlinkClick r:id="rId4"/>
              </a:rPr>
              <a:t>://</a:t>
            </a:r>
            <a:r>
              <a:rPr lang="en-US" sz="1200" u="sng" dirty="0" smtClean="0">
                <a:hlinkClick r:id="rId4"/>
              </a:rPr>
              <a:t>www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err="1" smtClean="0">
                <a:hlinkClick r:id="rId4"/>
              </a:rPr>
              <a:t>newworldencyclopedia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smtClean="0">
                <a:hlinkClick r:id="rId4"/>
              </a:rPr>
              <a:t>org</a:t>
            </a:r>
            <a:r>
              <a:rPr lang="ru-RU" sz="1200" u="sng" dirty="0" smtClean="0">
                <a:hlinkClick r:id="rId4"/>
              </a:rPr>
              <a:t>/</a:t>
            </a:r>
            <a:r>
              <a:rPr lang="en-US" sz="1200" u="sng" dirty="0" smtClean="0">
                <a:hlinkClick r:id="rId4"/>
              </a:rPr>
              <a:t>entry</a:t>
            </a:r>
            <a:r>
              <a:rPr lang="ru-RU" sz="1200" u="sng" dirty="0" smtClean="0">
                <a:hlinkClick r:id="rId4"/>
              </a:rPr>
              <a:t>/</a:t>
            </a:r>
            <a:r>
              <a:rPr lang="en-US" sz="1200" u="sng" dirty="0" smtClean="0">
                <a:hlinkClick r:id="rId4"/>
              </a:rPr>
              <a:t>Robert</a:t>
            </a:r>
            <a:r>
              <a:rPr lang="ru-RU" sz="1200" u="sng" dirty="0" smtClean="0">
                <a:hlinkClick r:id="rId4"/>
              </a:rPr>
              <a:t>_</a:t>
            </a:r>
            <a:r>
              <a:rPr lang="en-US" sz="1200" u="sng" dirty="0" smtClean="0">
                <a:hlinkClick r:id="rId4"/>
              </a:rPr>
              <a:t>Baden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smtClean="0">
                <a:hlinkClick r:id="rId4"/>
              </a:rPr>
              <a:t>Powell</a:t>
            </a:r>
            <a:endParaRPr lang="ru-RU" sz="1200" dirty="0" smtClean="0"/>
          </a:p>
          <a:p>
            <a:r>
              <a:rPr lang="en-US" sz="1200" u="sng" dirty="0" smtClean="0">
                <a:hlinkClick r:id="rId4"/>
              </a:rPr>
              <a:t>http</a:t>
            </a:r>
            <a:r>
              <a:rPr lang="ru-RU" sz="1200" u="sng" dirty="0" smtClean="0">
                <a:hlinkClick r:id="rId4"/>
              </a:rPr>
              <a:t>://</a:t>
            </a:r>
            <a:r>
              <a:rPr lang="en-US" sz="1200" u="sng" dirty="0" smtClean="0">
                <a:hlinkClick r:id="rId4"/>
              </a:rPr>
              <a:t>www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err="1" smtClean="0">
                <a:hlinkClick r:id="rId4"/>
              </a:rPr>
              <a:t>newworldencyclopedia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smtClean="0">
                <a:hlinkClick r:id="rId4"/>
              </a:rPr>
              <a:t>org</a:t>
            </a:r>
            <a:r>
              <a:rPr lang="ru-RU" sz="1200" u="sng" dirty="0" smtClean="0">
                <a:hlinkClick r:id="rId4"/>
              </a:rPr>
              <a:t>/</a:t>
            </a:r>
            <a:r>
              <a:rPr lang="en-US" sz="1200" u="sng" dirty="0" smtClean="0">
                <a:hlinkClick r:id="rId4"/>
              </a:rPr>
              <a:t>entry</a:t>
            </a:r>
            <a:r>
              <a:rPr lang="ru-RU" sz="1200" u="sng" dirty="0" smtClean="0">
                <a:hlinkClick r:id="rId4"/>
              </a:rPr>
              <a:t>/</a:t>
            </a:r>
            <a:r>
              <a:rPr lang="en-US" sz="1200" u="sng" dirty="0" smtClean="0">
                <a:hlinkClick r:id="rId4"/>
              </a:rPr>
              <a:t>Robert</a:t>
            </a:r>
            <a:r>
              <a:rPr lang="ru-RU" sz="1200" u="sng" dirty="0" smtClean="0">
                <a:hlinkClick r:id="rId4"/>
              </a:rPr>
              <a:t>_</a:t>
            </a:r>
            <a:r>
              <a:rPr lang="en-US" sz="1200" u="sng" dirty="0" smtClean="0">
                <a:hlinkClick r:id="rId4"/>
              </a:rPr>
              <a:t>Baden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smtClean="0">
                <a:hlinkClick r:id="rId4"/>
              </a:rPr>
              <a:t>Powell</a:t>
            </a:r>
            <a:endParaRPr lang="ru-RU" sz="1200" dirty="0" smtClean="0"/>
          </a:p>
          <a:p>
            <a:r>
              <a:rPr lang="en-US" sz="1200" u="sng" dirty="0" smtClean="0">
                <a:hlinkClick r:id="rId5"/>
              </a:rPr>
              <a:t>http</a:t>
            </a:r>
            <a:r>
              <a:rPr lang="ru-RU" sz="1200" u="sng" dirty="0" smtClean="0">
                <a:hlinkClick r:id="rId5"/>
              </a:rPr>
              <a:t>://</a:t>
            </a:r>
            <a:r>
              <a:rPr lang="en-US" sz="1200" u="sng" dirty="0" smtClean="0">
                <a:hlinkClick r:id="rId5"/>
              </a:rPr>
              <a:t>en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err="1" smtClean="0">
                <a:hlinkClick r:id="rId5"/>
              </a:rPr>
              <a:t>wikipedia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smtClean="0">
                <a:hlinkClick r:id="rId5"/>
              </a:rPr>
              <a:t>org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wiki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Robert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Baden</a:t>
            </a:r>
            <a:r>
              <a:rPr lang="ru-RU" sz="1200" u="sng" dirty="0" smtClean="0">
                <a:hlinkClick r:id="rId5"/>
              </a:rPr>
              <a:t>-</a:t>
            </a:r>
            <a:r>
              <a:rPr lang="en-US" sz="1200" u="sng" dirty="0" smtClean="0">
                <a:hlinkClick r:id="rId5"/>
              </a:rPr>
              <a:t>Powell</a:t>
            </a:r>
            <a:r>
              <a:rPr lang="ru-RU" sz="1200" u="sng" dirty="0" smtClean="0">
                <a:hlinkClick r:id="rId5"/>
              </a:rPr>
              <a:t>,_1</a:t>
            </a:r>
            <a:r>
              <a:rPr lang="en-US" sz="1200" u="sng" dirty="0" err="1" smtClean="0">
                <a:hlinkClick r:id="rId5"/>
              </a:rPr>
              <a:t>st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Baron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Baden</a:t>
            </a:r>
            <a:r>
              <a:rPr lang="ru-RU" sz="1200" u="sng" dirty="0" smtClean="0">
                <a:hlinkClick r:id="rId5"/>
              </a:rPr>
              <a:t>-</a:t>
            </a:r>
            <a:r>
              <a:rPr lang="en-US" sz="1200" u="sng" dirty="0" smtClean="0">
                <a:hlinkClick r:id="rId5"/>
              </a:rPr>
              <a:t>Powell</a:t>
            </a:r>
            <a:endParaRPr lang="ru-RU" sz="1200" dirty="0" smtClean="0"/>
          </a:p>
          <a:p>
            <a:r>
              <a:rPr lang="en-US" sz="1200" u="sng" dirty="0" smtClean="0">
                <a:hlinkClick r:id="rId6"/>
              </a:rPr>
              <a:t>http</a:t>
            </a:r>
            <a:r>
              <a:rPr lang="ru-RU" sz="1200" u="sng" dirty="0" smtClean="0">
                <a:hlinkClick r:id="rId6"/>
              </a:rPr>
              <a:t>://</a:t>
            </a:r>
            <a:r>
              <a:rPr lang="en-US" sz="1200" u="sng" dirty="0" smtClean="0">
                <a:hlinkClick r:id="rId6"/>
              </a:rPr>
              <a:t>en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wikipedia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smtClean="0">
                <a:hlinkClick r:id="rId6"/>
              </a:rPr>
              <a:t>org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smtClean="0">
                <a:hlinkClick r:id="rId6"/>
              </a:rPr>
              <a:t>wiki</a:t>
            </a:r>
            <a:r>
              <a:rPr lang="ru-RU" sz="1200" u="sng" dirty="0" smtClean="0">
                <a:hlinkClick r:id="rId6"/>
              </a:rPr>
              <a:t>/</a:t>
            </a:r>
            <a:r>
              <a:rPr lang="en-US" sz="1200" u="sng" dirty="0" smtClean="0">
                <a:hlinkClick r:id="rId6"/>
              </a:rPr>
              <a:t>Scouting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smtClean="0">
                <a:hlinkClick r:id="rId6"/>
              </a:rPr>
              <a:t>for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smtClean="0">
                <a:hlinkClick r:id="rId6"/>
              </a:rPr>
              <a:t>Boys</a:t>
            </a:r>
            <a:endParaRPr lang="ru-RU" sz="1200" dirty="0" smtClean="0"/>
          </a:p>
          <a:p>
            <a:r>
              <a:rPr lang="en-US" sz="1200" u="sng" dirty="0" smtClean="0">
                <a:hlinkClick r:id="rId7"/>
              </a:rPr>
              <a:t>http</a:t>
            </a:r>
            <a:r>
              <a:rPr lang="ru-RU" sz="1200" u="sng" dirty="0" smtClean="0">
                <a:hlinkClick r:id="rId7"/>
              </a:rPr>
              <a:t>://</a:t>
            </a:r>
            <a:r>
              <a:rPr lang="en-US" sz="1200" u="sng" dirty="0" smtClean="0">
                <a:hlinkClick r:id="rId7"/>
              </a:rPr>
              <a:t>en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wikipedia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smtClean="0">
                <a:hlinkClick r:id="rId7"/>
              </a:rPr>
              <a:t>org</a:t>
            </a:r>
            <a:r>
              <a:rPr lang="ru-RU" sz="1200" u="sng" dirty="0" smtClean="0">
                <a:hlinkClick r:id="rId7"/>
              </a:rPr>
              <a:t>/</a:t>
            </a:r>
            <a:r>
              <a:rPr lang="en-US" sz="1200" u="sng" dirty="0" smtClean="0">
                <a:hlinkClick r:id="rId7"/>
              </a:rPr>
              <a:t>wiki</a:t>
            </a:r>
            <a:r>
              <a:rPr lang="ru-RU" sz="1200" u="sng" dirty="0" smtClean="0">
                <a:hlinkClick r:id="rId7"/>
              </a:rPr>
              <a:t>/</a:t>
            </a:r>
            <a:r>
              <a:rPr lang="en-US" sz="1200" u="sng" dirty="0" smtClean="0">
                <a:hlinkClick r:id="rId7"/>
              </a:rPr>
              <a:t>Robert</a:t>
            </a:r>
            <a:r>
              <a:rPr lang="ru-RU" sz="1200" u="sng" dirty="0" smtClean="0">
                <a:hlinkClick r:id="rId7"/>
              </a:rPr>
              <a:t>_</a:t>
            </a:r>
            <a:r>
              <a:rPr lang="en-US" sz="1200" u="sng" dirty="0" smtClean="0">
                <a:hlinkClick r:id="rId7"/>
              </a:rPr>
              <a:t>Baden</a:t>
            </a:r>
            <a:r>
              <a:rPr lang="ru-RU" sz="1200" u="sng" dirty="0" smtClean="0">
                <a:hlinkClick r:id="rId7"/>
              </a:rPr>
              <a:t>-</a:t>
            </a:r>
            <a:r>
              <a:rPr lang="en-US" sz="1200" u="sng" dirty="0" smtClean="0">
                <a:hlinkClick r:id="rId7"/>
              </a:rPr>
              <a:t>Powell</a:t>
            </a:r>
            <a:r>
              <a:rPr lang="ru-RU" sz="1200" u="sng" dirty="0" smtClean="0">
                <a:hlinkClick r:id="rId7"/>
              </a:rPr>
              <a:t>,_1</a:t>
            </a:r>
            <a:r>
              <a:rPr lang="en-US" sz="1200" u="sng" dirty="0" err="1" smtClean="0">
                <a:hlinkClick r:id="rId7"/>
              </a:rPr>
              <a:t>st</a:t>
            </a:r>
            <a:r>
              <a:rPr lang="ru-RU" sz="1200" u="sng" dirty="0" smtClean="0">
                <a:hlinkClick r:id="rId7"/>
              </a:rPr>
              <a:t>_</a:t>
            </a:r>
            <a:r>
              <a:rPr lang="en-US" sz="1200" u="sng" dirty="0" smtClean="0">
                <a:hlinkClick r:id="rId7"/>
              </a:rPr>
              <a:t>Baron</a:t>
            </a:r>
            <a:r>
              <a:rPr lang="ru-RU" sz="1200" u="sng" dirty="0" smtClean="0">
                <a:hlinkClick r:id="rId7"/>
              </a:rPr>
              <a:t>_</a:t>
            </a:r>
            <a:r>
              <a:rPr lang="en-US" sz="1200" u="sng" dirty="0" smtClean="0">
                <a:hlinkClick r:id="rId7"/>
              </a:rPr>
              <a:t>Baden</a:t>
            </a:r>
            <a:r>
              <a:rPr lang="ru-RU" sz="1200" u="sng" dirty="0" smtClean="0">
                <a:hlinkClick r:id="rId7"/>
              </a:rPr>
              <a:t>-</a:t>
            </a:r>
            <a:r>
              <a:rPr lang="en-US" sz="1200" u="sng" dirty="0" smtClean="0">
                <a:hlinkClick r:id="rId7"/>
              </a:rPr>
              <a:t>Powell</a:t>
            </a:r>
            <a:r>
              <a:rPr lang="ru-RU" sz="1200" u="sng" dirty="0" smtClean="0">
                <a:hlinkClick r:id="rId7"/>
              </a:rPr>
              <a:t>#</a:t>
            </a:r>
            <a:r>
              <a:rPr lang="en-US" sz="1200" u="sng" dirty="0" smtClean="0">
                <a:hlinkClick r:id="rId7"/>
              </a:rPr>
              <a:t>Scouting</a:t>
            </a:r>
            <a:r>
              <a:rPr lang="ru-RU" sz="1200" u="sng" dirty="0" smtClean="0">
                <a:hlinkClick r:id="rId7"/>
              </a:rPr>
              <a:t>_</a:t>
            </a:r>
            <a:r>
              <a:rPr lang="en-US" sz="1200" u="sng" dirty="0" smtClean="0">
                <a:hlinkClick r:id="rId7"/>
              </a:rPr>
              <a:t>movement</a:t>
            </a:r>
            <a:endParaRPr lang="ru-RU" sz="1200" dirty="0" smtClean="0"/>
          </a:p>
          <a:p>
            <a:r>
              <a:rPr lang="en-US" sz="1200" u="sng" dirty="0" smtClean="0">
                <a:hlinkClick r:id="rId8"/>
              </a:rPr>
              <a:t>http</a:t>
            </a:r>
            <a:r>
              <a:rPr lang="ru-RU" sz="1200" u="sng" dirty="0" smtClean="0">
                <a:hlinkClick r:id="rId8"/>
              </a:rPr>
              <a:t>://</a:t>
            </a:r>
            <a:r>
              <a:rPr lang="en-US" sz="1200" u="sng" dirty="0" smtClean="0">
                <a:hlinkClick r:id="rId8"/>
              </a:rPr>
              <a:t>upload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wikimedia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smtClean="0">
                <a:hlinkClick r:id="rId8"/>
              </a:rPr>
              <a:t>org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err="1" smtClean="0">
                <a:hlinkClick r:id="rId8"/>
              </a:rPr>
              <a:t>wikipedia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smtClean="0">
                <a:hlinkClick r:id="rId8"/>
              </a:rPr>
              <a:t>commons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smtClean="0">
                <a:hlinkClick r:id="rId8"/>
              </a:rPr>
              <a:t>thumb</a:t>
            </a:r>
            <a:r>
              <a:rPr lang="ru-RU" sz="1200" u="sng" dirty="0" smtClean="0">
                <a:hlinkClick r:id="rId8"/>
              </a:rPr>
              <a:t>/3/31/</a:t>
            </a:r>
            <a:r>
              <a:rPr lang="en-US" sz="1200" u="sng" dirty="0" smtClean="0">
                <a:hlinkClick r:id="rId8"/>
              </a:rPr>
              <a:t>Baden</a:t>
            </a:r>
            <a:r>
              <a:rPr lang="ru-RU" sz="1200" u="sng" dirty="0" smtClean="0">
                <a:hlinkClick r:id="rId8"/>
              </a:rPr>
              <a:t>_</a:t>
            </a:r>
            <a:r>
              <a:rPr lang="en-US" sz="1200" u="sng" dirty="0" smtClean="0">
                <a:hlinkClick r:id="rId8"/>
              </a:rPr>
              <a:t>Powell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smtClean="0">
                <a:hlinkClick r:id="rId8"/>
              </a:rPr>
              <a:t>jpg</a:t>
            </a:r>
            <a:r>
              <a:rPr lang="ru-RU" sz="1200" u="sng" dirty="0" smtClean="0">
                <a:hlinkClick r:id="rId8"/>
              </a:rPr>
              <a:t>/220</a:t>
            </a:r>
            <a:r>
              <a:rPr lang="en-US" sz="1200" u="sng" dirty="0" err="1" smtClean="0">
                <a:hlinkClick r:id="rId8"/>
              </a:rPr>
              <a:t>px</a:t>
            </a:r>
            <a:r>
              <a:rPr lang="ru-RU" sz="1200" u="sng" dirty="0" smtClean="0">
                <a:hlinkClick r:id="rId8"/>
              </a:rPr>
              <a:t>-</a:t>
            </a:r>
            <a:r>
              <a:rPr lang="en-US" sz="1200" u="sng" dirty="0" smtClean="0">
                <a:hlinkClick r:id="rId8"/>
              </a:rPr>
              <a:t>Baden</a:t>
            </a:r>
            <a:r>
              <a:rPr lang="ru-RU" sz="1200" u="sng" dirty="0" smtClean="0">
                <a:hlinkClick r:id="rId8"/>
              </a:rPr>
              <a:t>_</a:t>
            </a:r>
            <a:r>
              <a:rPr lang="en-US" sz="1200" u="sng" dirty="0" smtClean="0">
                <a:hlinkClick r:id="rId8"/>
              </a:rPr>
              <a:t>Powell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smtClean="0">
                <a:hlinkClick r:id="rId8"/>
              </a:rPr>
              <a:t>jpg</a:t>
            </a:r>
            <a:r>
              <a:rPr lang="ru-RU" sz="1200" dirty="0" smtClean="0"/>
              <a:t>  </a:t>
            </a:r>
          </a:p>
          <a:p>
            <a:r>
              <a:rPr lang="en-US" sz="1200" u="sng" dirty="0" smtClean="0">
                <a:hlinkClick r:id="rId5"/>
              </a:rPr>
              <a:t>http</a:t>
            </a:r>
            <a:r>
              <a:rPr lang="ru-RU" sz="1200" u="sng" dirty="0" smtClean="0">
                <a:hlinkClick r:id="rId5"/>
              </a:rPr>
              <a:t>://</a:t>
            </a:r>
            <a:r>
              <a:rPr lang="en-US" sz="1200" u="sng" dirty="0" smtClean="0">
                <a:hlinkClick r:id="rId5"/>
              </a:rPr>
              <a:t>en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err="1" smtClean="0">
                <a:hlinkClick r:id="rId5"/>
              </a:rPr>
              <a:t>wikipedia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smtClean="0">
                <a:hlinkClick r:id="rId5"/>
              </a:rPr>
              <a:t>org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wiki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Robert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Baden</a:t>
            </a:r>
            <a:r>
              <a:rPr lang="ru-RU" sz="1200" u="sng" dirty="0" smtClean="0">
                <a:hlinkClick r:id="rId5"/>
              </a:rPr>
              <a:t>-</a:t>
            </a:r>
            <a:r>
              <a:rPr lang="en-US" sz="1200" u="sng" dirty="0" smtClean="0">
                <a:hlinkClick r:id="rId5"/>
              </a:rPr>
              <a:t>Powell</a:t>
            </a:r>
            <a:r>
              <a:rPr lang="ru-RU" sz="1200" u="sng" dirty="0" smtClean="0">
                <a:hlinkClick r:id="rId5"/>
              </a:rPr>
              <a:t>,_1</a:t>
            </a:r>
            <a:r>
              <a:rPr lang="en-US" sz="1200" u="sng" dirty="0" err="1" smtClean="0">
                <a:hlinkClick r:id="rId5"/>
              </a:rPr>
              <a:t>st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Baron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Baden</a:t>
            </a:r>
            <a:r>
              <a:rPr lang="ru-RU" sz="1200" u="sng" dirty="0" smtClean="0">
                <a:hlinkClick r:id="rId5"/>
              </a:rPr>
              <a:t>-</a:t>
            </a:r>
            <a:r>
              <a:rPr lang="en-US" sz="1200" u="sng" dirty="0" smtClean="0">
                <a:hlinkClick r:id="rId5"/>
              </a:rPr>
              <a:t>Powell</a:t>
            </a:r>
            <a:r>
              <a:rPr lang="ru-RU" sz="1200" dirty="0" smtClean="0"/>
              <a:t>  </a:t>
            </a:r>
          </a:p>
          <a:p>
            <a:r>
              <a:rPr lang="en-US" sz="1200" u="sng" dirty="0" smtClean="0">
                <a:hlinkClick r:id="rId9"/>
              </a:rPr>
              <a:t>http</a:t>
            </a:r>
            <a:r>
              <a:rPr lang="ru-RU" sz="1200" u="sng" dirty="0" smtClean="0">
                <a:hlinkClick r:id="rId9"/>
              </a:rPr>
              <a:t>://</a:t>
            </a:r>
            <a:r>
              <a:rPr lang="en-US" sz="1200" u="sng" dirty="0" smtClean="0">
                <a:hlinkClick r:id="rId9"/>
              </a:rPr>
              <a:t>www</a:t>
            </a:r>
            <a:r>
              <a:rPr lang="ru-RU" sz="1200" u="sng" dirty="0" smtClean="0">
                <a:hlinkClick r:id="rId9"/>
              </a:rPr>
              <a:t>.</a:t>
            </a:r>
            <a:r>
              <a:rPr lang="en-US" sz="1200" u="sng" dirty="0" err="1" smtClean="0">
                <a:hlinkClick r:id="rId9"/>
              </a:rPr>
              <a:t>arinanikitina</a:t>
            </a:r>
            <a:r>
              <a:rPr lang="ru-RU" sz="1200" u="sng" dirty="0" smtClean="0">
                <a:hlinkClick r:id="rId9"/>
              </a:rPr>
              <a:t>.</a:t>
            </a:r>
            <a:r>
              <a:rPr lang="en-US" sz="1200" u="sng" dirty="0" smtClean="0">
                <a:hlinkClick r:id="rId9"/>
              </a:rPr>
              <a:t>com</a:t>
            </a:r>
            <a:r>
              <a:rPr lang="ru-RU" sz="1200" u="sng" dirty="0" smtClean="0">
                <a:hlinkClick r:id="rId9"/>
              </a:rPr>
              <a:t>/</a:t>
            </a:r>
            <a:r>
              <a:rPr lang="en-US" sz="1200" u="sng" dirty="0" smtClean="0">
                <a:hlinkClick r:id="rId9"/>
              </a:rPr>
              <a:t>a</a:t>
            </a:r>
            <a:r>
              <a:rPr lang="ru-RU" sz="1200" u="sng" dirty="0" smtClean="0">
                <a:hlinkClick r:id="rId9"/>
              </a:rPr>
              <a:t>-</a:t>
            </a:r>
            <a:r>
              <a:rPr lang="en-US" sz="1200" u="sng" dirty="0" smtClean="0">
                <a:hlinkClick r:id="rId9"/>
              </a:rPr>
              <a:t>story</a:t>
            </a:r>
            <a:r>
              <a:rPr lang="ru-RU" sz="1200" u="sng" dirty="0" smtClean="0">
                <a:hlinkClick r:id="rId9"/>
              </a:rPr>
              <a:t>-</a:t>
            </a:r>
            <a:r>
              <a:rPr lang="en-US" sz="1200" u="sng" dirty="0" smtClean="0">
                <a:hlinkClick r:id="rId9"/>
              </a:rPr>
              <a:t>of</a:t>
            </a:r>
            <a:r>
              <a:rPr lang="ru-RU" sz="1200" u="sng" dirty="0" smtClean="0">
                <a:hlinkClick r:id="rId9"/>
              </a:rPr>
              <a:t>-</a:t>
            </a:r>
            <a:r>
              <a:rPr lang="en-US" sz="1200" u="sng" dirty="0" err="1" smtClean="0">
                <a:hlinkClick r:id="rId9"/>
              </a:rPr>
              <a:t>robert</a:t>
            </a:r>
            <a:r>
              <a:rPr lang="ru-RU" sz="1200" u="sng" dirty="0" smtClean="0">
                <a:hlinkClick r:id="rId9"/>
              </a:rPr>
              <a:t>-</a:t>
            </a:r>
            <a:r>
              <a:rPr lang="en-US" sz="1200" u="sng" dirty="0" err="1" smtClean="0">
                <a:hlinkClick r:id="rId9"/>
              </a:rPr>
              <a:t>baden</a:t>
            </a:r>
            <a:r>
              <a:rPr lang="ru-RU" sz="1200" u="sng" dirty="0" smtClean="0">
                <a:hlinkClick r:id="rId9"/>
              </a:rPr>
              <a:t>-</a:t>
            </a:r>
            <a:r>
              <a:rPr lang="en-US" sz="1200" u="sng" dirty="0" err="1" smtClean="0">
                <a:hlinkClick r:id="rId9"/>
              </a:rPr>
              <a:t>powell</a:t>
            </a:r>
            <a:r>
              <a:rPr lang="ru-RU" sz="1200" u="sng" dirty="0" smtClean="0">
                <a:hlinkClick r:id="rId9"/>
              </a:rPr>
              <a:t>.</a:t>
            </a:r>
            <a:r>
              <a:rPr lang="en-US" sz="1200" u="sng" dirty="0" smtClean="0">
                <a:hlinkClick r:id="rId9"/>
              </a:rPr>
              <a:t>html</a:t>
            </a:r>
            <a:r>
              <a:rPr lang="en-US" sz="1200" u="sng" dirty="0" smtClean="0"/>
              <a:t>  </a:t>
            </a:r>
          </a:p>
          <a:p>
            <a:r>
              <a:rPr lang="en-US" sz="1200" u="sng" dirty="0" smtClean="0">
                <a:hlinkClick r:id="rId10"/>
              </a:rPr>
              <a:t>http://en.wikipedia.org/wiki/Portal:Scouting</a:t>
            </a:r>
            <a:endParaRPr lang="ru-RU" sz="1200" dirty="0" smtClean="0"/>
          </a:p>
          <a:p>
            <a:r>
              <a:rPr lang="en-US" sz="1200" u="sng" dirty="0" smtClean="0">
                <a:hlinkClick r:id="rId11"/>
              </a:rPr>
              <a:t>http://www.scouts.ru/modules/address/</a:t>
            </a:r>
            <a:endParaRPr lang="ru-RU" sz="1200" dirty="0" smtClean="0"/>
          </a:p>
          <a:p>
            <a:r>
              <a:rPr lang="en-US" sz="1200" u="sng" dirty="0" smtClean="0">
                <a:hlinkClick r:id="rId12"/>
              </a:rPr>
              <a:t>http</a:t>
            </a:r>
            <a:r>
              <a:rPr lang="ru-RU" sz="1200" u="sng" dirty="0" smtClean="0">
                <a:hlinkClick r:id="rId12"/>
              </a:rPr>
              <a:t>://</a:t>
            </a:r>
            <a:r>
              <a:rPr lang="en-US" sz="1200" u="sng" dirty="0" smtClean="0">
                <a:hlinkClick r:id="rId12"/>
              </a:rPr>
              <a:t>www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smtClean="0">
                <a:hlinkClick r:id="rId12"/>
              </a:rPr>
              <a:t>scouts</a:t>
            </a:r>
            <a:r>
              <a:rPr lang="ru-RU" sz="1200" u="sng" dirty="0" smtClean="0">
                <a:hlinkClick r:id="rId12"/>
              </a:rPr>
              <a:t>.</a:t>
            </a:r>
            <a:r>
              <a:rPr lang="en-US" sz="1200" u="sng" dirty="0" err="1" smtClean="0">
                <a:hlinkClick r:id="rId12"/>
              </a:rPr>
              <a:t>ru</a:t>
            </a:r>
            <a:r>
              <a:rPr lang="ru-RU" sz="1200" u="sng" dirty="0" smtClean="0">
                <a:hlinkClick r:id="rId12"/>
              </a:rPr>
              <a:t>/</a:t>
            </a:r>
            <a:r>
              <a:rPr lang="en-US" sz="1200" u="sng" dirty="0" smtClean="0">
                <a:hlinkClick r:id="rId12"/>
              </a:rPr>
              <a:t>modules</a:t>
            </a:r>
            <a:r>
              <a:rPr lang="ru-RU" sz="1200" u="sng" dirty="0" smtClean="0">
                <a:hlinkClick r:id="rId12"/>
              </a:rPr>
              <a:t>/</a:t>
            </a:r>
            <a:r>
              <a:rPr lang="en-US" sz="1200" u="sng" dirty="0" smtClean="0">
                <a:hlinkClick r:id="rId12"/>
              </a:rPr>
              <a:t>yogurt</a:t>
            </a:r>
            <a:r>
              <a:rPr lang="ru-RU" sz="1200" u="sng" dirty="0" smtClean="0">
                <a:hlinkClick r:id="rId12"/>
              </a:rPr>
              <a:t>/</a:t>
            </a:r>
            <a:endParaRPr lang="ru-RU" sz="1200" dirty="0" smtClean="0"/>
          </a:p>
          <a:p>
            <a:r>
              <a:rPr lang="en-US" sz="1200" u="sng" dirty="0" smtClean="0">
                <a:hlinkClick r:id="rId13"/>
              </a:rPr>
              <a:t>http</a:t>
            </a:r>
            <a:r>
              <a:rPr lang="ru-RU" sz="1200" u="sng" dirty="0" smtClean="0">
                <a:hlinkClick r:id="rId13"/>
              </a:rPr>
              <a:t>://</a:t>
            </a:r>
            <a:r>
              <a:rPr lang="en-US" sz="1200" u="sng" dirty="0" smtClean="0">
                <a:hlinkClick r:id="rId13"/>
              </a:rPr>
              <a:t>www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smtClean="0">
                <a:hlinkClick r:id="rId13"/>
              </a:rPr>
              <a:t>scouts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ru</a:t>
            </a:r>
            <a:r>
              <a:rPr lang="ru-RU" sz="1200" u="sng" dirty="0" smtClean="0">
                <a:hlinkClick r:id="rId13"/>
              </a:rPr>
              <a:t>/</a:t>
            </a:r>
            <a:r>
              <a:rPr lang="en-US" sz="1200" u="sng" dirty="0" smtClean="0">
                <a:hlinkClick r:id="rId13"/>
              </a:rPr>
              <a:t>modules</a:t>
            </a:r>
            <a:r>
              <a:rPr lang="ru-RU" sz="1200" u="sng" dirty="0" smtClean="0">
                <a:hlinkClick r:id="rId13"/>
              </a:rPr>
              <a:t>/</a:t>
            </a:r>
            <a:r>
              <a:rPr lang="en-US" sz="1200" u="sng" dirty="0" err="1" smtClean="0">
                <a:hlinkClick r:id="rId13"/>
              </a:rPr>
              <a:t>myalbum</a:t>
            </a:r>
            <a:r>
              <a:rPr lang="ru-RU" sz="1200" u="sng" dirty="0" smtClean="0">
                <a:hlinkClick r:id="rId13"/>
              </a:rPr>
              <a:t>/</a:t>
            </a:r>
            <a:r>
              <a:rPr lang="en-US" sz="1200" u="sng" dirty="0" err="1" smtClean="0">
                <a:hlinkClick r:id="rId13"/>
              </a:rPr>
              <a:t>viewcat</a:t>
            </a:r>
            <a:r>
              <a:rPr lang="ru-RU" sz="1200" u="sng" dirty="0" smtClean="0">
                <a:hlinkClick r:id="rId13"/>
              </a:rPr>
              <a:t>.</a:t>
            </a:r>
            <a:r>
              <a:rPr lang="en-US" sz="1200" u="sng" dirty="0" err="1" smtClean="0">
                <a:hlinkClick r:id="rId13"/>
              </a:rPr>
              <a:t>php</a:t>
            </a:r>
            <a:r>
              <a:rPr lang="ru-RU" sz="1200" u="sng" dirty="0" smtClean="0">
                <a:hlinkClick r:id="rId13"/>
              </a:rPr>
              <a:t>?</a:t>
            </a:r>
            <a:r>
              <a:rPr lang="en-US" sz="1200" u="sng" dirty="0" smtClean="0">
                <a:hlinkClick r:id="rId13"/>
              </a:rPr>
              <a:t>cid</a:t>
            </a:r>
            <a:r>
              <a:rPr lang="ru-RU" sz="1200" u="sng" dirty="0" smtClean="0">
                <a:hlinkClick r:id="rId13"/>
              </a:rPr>
              <a:t>=22</a:t>
            </a:r>
            <a:endParaRPr lang="ru-RU" sz="1200" dirty="0" smtClean="0"/>
          </a:p>
          <a:p>
            <a:r>
              <a:rPr lang="en-US" sz="1200" u="sng" dirty="0" smtClean="0">
                <a:hlinkClick r:id="rId14"/>
              </a:rPr>
              <a:t>http</a:t>
            </a:r>
            <a:r>
              <a:rPr lang="ru-RU" sz="1200" u="sng" dirty="0" smtClean="0">
                <a:hlinkClick r:id="rId14"/>
              </a:rPr>
              <a:t>://</a:t>
            </a:r>
            <a:r>
              <a:rPr lang="en-US" sz="1200" u="sng" dirty="0" smtClean="0">
                <a:hlinkClick r:id="rId14"/>
              </a:rPr>
              <a:t>www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smtClean="0">
                <a:hlinkClick r:id="rId14"/>
              </a:rPr>
              <a:t>scouts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ru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smtClean="0">
                <a:hlinkClick r:id="rId14"/>
              </a:rPr>
              <a:t>modules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err="1" smtClean="0">
                <a:hlinkClick r:id="rId14"/>
              </a:rPr>
              <a:t>myalbum</a:t>
            </a:r>
            <a:r>
              <a:rPr lang="ru-RU" sz="1200" u="sng" dirty="0" smtClean="0">
                <a:hlinkClick r:id="rId14"/>
              </a:rPr>
              <a:t>/</a:t>
            </a:r>
            <a:r>
              <a:rPr lang="en-US" sz="1200" u="sng" dirty="0" err="1" smtClean="0">
                <a:hlinkClick r:id="rId14"/>
              </a:rPr>
              <a:t>viewcat</a:t>
            </a:r>
            <a:r>
              <a:rPr lang="ru-RU" sz="1200" u="sng" dirty="0" smtClean="0">
                <a:hlinkClick r:id="rId14"/>
              </a:rPr>
              <a:t>.</a:t>
            </a:r>
            <a:r>
              <a:rPr lang="en-US" sz="1200" u="sng" dirty="0" err="1" smtClean="0">
                <a:hlinkClick r:id="rId14"/>
              </a:rPr>
              <a:t>php</a:t>
            </a:r>
            <a:r>
              <a:rPr lang="ru-RU" sz="1200" u="sng" dirty="0" smtClean="0">
                <a:hlinkClick r:id="rId14"/>
              </a:rPr>
              <a:t>?</a:t>
            </a:r>
            <a:r>
              <a:rPr lang="en-US" sz="1200" u="sng" dirty="0" smtClean="0">
                <a:hlinkClick r:id="rId14"/>
              </a:rPr>
              <a:t>cid</a:t>
            </a:r>
            <a:r>
              <a:rPr lang="ru-RU" sz="1200" u="sng" dirty="0" smtClean="0">
                <a:hlinkClick r:id="rId14"/>
              </a:rPr>
              <a:t>=251</a:t>
            </a:r>
            <a:endParaRPr lang="ru-RU" sz="1200" dirty="0" smtClean="0"/>
          </a:p>
          <a:p>
            <a:r>
              <a:rPr lang="en-US" sz="1200" u="sng" dirty="0" smtClean="0">
                <a:hlinkClick r:id="rId15"/>
              </a:rPr>
              <a:t>http</a:t>
            </a:r>
            <a:r>
              <a:rPr lang="ru-RU" sz="1200" u="sng" dirty="0" smtClean="0">
                <a:hlinkClick r:id="rId15"/>
              </a:rPr>
              <a:t>://</a:t>
            </a:r>
            <a:r>
              <a:rPr lang="en-US" sz="1200" u="sng" dirty="0" smtClean="0">
                <a:hlinkClick r:id="rId15"/>
              </a:rPr>
              <a:t>en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err="1" smtClean="0">
                <a:hlinkClick r:id="rId15"/>
              </a:rPr>
              <a:t>wikipedia</a:t>
            </a:r>
            <a:r>
              <a:rPr lang="ru-RU" sz="1200" u="sng" dirty="0" smtClean="0">
                <a:hlinkClick r:id="rId15"/>
              </a:rPr>
              <a:t>.</a:t>
            </a:r>
            <a:r>
              <a:rPr lang="en-US" sz="1200" u="sng" dirty="0" smtClean="0">
                <a:hlinkClick r:id="rId15"/>
              </a:rPr>
              <a:t>org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smtClean="0">
                <a:hlinkClick r:id="rId15"/>
              </a:rPr>
              <a:t>wiki</a:t>
            </a:r>
            <a:r>
              <a:rPr lang="ru-RU" sz="1200" u="sng" dirty="0" smtClean="0">
                <a:hlinkClick r:id="rId15"/>
              </a:rPr>
              <a:t>/</a:t>
            </a:r>
            <a:r>
              <a:rPr lang="en-US" sz="1200" u="sng" dirty="0" smtClean="0">
                <a:hlinkClick r:id="rId15"/>
              </a:rPr>
              <a:t>Oleg</a:t>
            </a:r>
            <a:r>
              <a:rPr lang="ru-RU" sz="1200" u="sng" dirty="0" smtClean="0">
                <a:hlinkClick r:id="rId15"/>
              </a:rPr>
              <a:t>_</a:t>
            </a:r>
            <a:r>
              <a:rPr lang="en-US" sz="1200" u="sng" dirty="0" err="1" smtClean="0">
                <a:hlinkClick r:id="rId15"/>
              </a:rPr>
              <a:t>Pantyukhov</a:t>
            </a:r>
            <a:endParaRPr lang="ru-RU" sz="1200" dirty="0" smtClean="0"/>
          </a:p>
          <a:p>
            <a:r>
              <a:rPr lang="en-US" sz="1200" u="sng" dirty="0" smtClean="0">
                <a:hlinkClick r:id="rId16"/>
              </a:rPr>
              <a:t>http</a:t>
            </a:r>
            <a:r>
              <a:rPr lang="ru-RU" sz="1200" u="sng" dirty="0" smtClean="0">
                <a:hlinkClick r:id="rId16"/>
              </a:rPr>
              <a:t>://</a:t>
            </a:r>
            <a:r>
              <a:rPr lang="en-US" sz="1200" u="sng" dirty="0" smtClean="0">
                <a:hlinkClick r:id="rId16"/>
              </a:rPr>
              <a:t>en</a:t>
            </a:r>
            <a:r>
              <a:rPr lang="ru-RU" sz="1200" u="sng" dirty="0" smtClean="0">
                <a:hlinkClick r:id="rId16"/>
              </a:rPr>
              <a:t>.</a:t>
            </a:r>
            <a:r>
              <a:rPr lang="en-US" sz="1200" u="sng" dirty="0" err="1" smtClean="0">
                <a:hlinkClick r:id="rId16"/>
              </a:rPr>
              <a:t>wikipedia</a:t>
            </a:r>
            <a:r>
              <a:rPr lang="ru-RU" sz="1200" u="sng" dirty="0" smtClean="0">
                <a:hlinkClick r:id="rId16"/>
              </a:rPr>
              <a:t>.</a:t>
            </a:r>
            <a:r>
              <a:rPr lang="en-US" sz="1200" u="sng" dirty="0" smtClean="0">
                <a:hlinkClick r:id="rId16"/>
              </a:rPr>
              <a:t>org</a:t>
            </a:r>
            <a:r>
              <a:rPr lang="ru-RU" sz="1200" u="sng" dirty="0" smtClean="0">
                <a:hlinkClick r:id="rId16"/>
              </a:rPr>
              <a:t>/</a:t>
            </a:r>
            <a:r>
              <a:rPr lang="en-US" sz="1200" u="sng" dirty="0" smtClean="0">
                <a:hlinkClick r:id="rId16"/>
              </a:rPr>
              <a:t>wiki</a:t>
            </a:r>
            <a:r>
              <a:rPr lang="ru-RU" sz="1200" u="sng" dirty="0" smtClean="0">
                <a:hlinkClick r:id="rId16"/>
              </a:rPr>
              <a:t>/</a:t>
            </a:r>
            <a:r>
              <a:rPr lang="en-US" sz="1200" u="sng" dirty="0" smtClean="0">
                <a:hlinkClick r:id="rId16"/>
              </a:rPr>
              <a:t>World</a:t>
            </a:r>
            <a:r>
              <a:rPr lang="ru-RU" sz="1200" u="sng" dirty="0" smtClean="0">
                <a:hlinkClick r:id="rId16"/>
              </a:rPr>
              <a:t>_</a:t>
            </a:r>
            <a:r>
              <a:rPr lang="en-US" sz="1200" u="sng" dirty="0" smtClean="0">
                <a:hlinkClick r:id="rId16"/>
              </a:rPr>
              <a:t>Organization</a:t>
            </a:r>
            <a:r>
              <a:rPr lang="ru-RU" sz="1200" u="sng" dirty="0" smtClean="0">
                <a:hlinkClick r:id="rId16"/>
              </a:rPr>
              <a:t>_</a:t>
            </a:r>
            <a:r>
              <a:rPr lang="en-US" sz="1200" u="sng" dirty="0" smtClean="0">
                <a:hlinkClick r:id="rId16"/>
              </a:rPr>
              <a:t>of</a:t>
            </a:r>
            <a:r>
              <a:rPr lang="ru-RU" sz="1200" u="sng" dirty="0" smtClean="0">
                <a:hlinkClick r:id="rId16"/>
              </a:rPr>
              <a:t>_</a:t>
            </a:r>
            <a:r>
              <a:rPr lang="en-US" sz="1200" u="sng" dirty="0" smtClean="0">
                <a:hlinkClick r:id="rId16"/>
              </a:rPr>
              <a:t>the</a:t>
            </a:r>
            <a:r>
              <a:rPr lang="ru-RU" sz="1200" u="sng" dirty="0" smtClean="0">
                <a:hlinkClick r:id="rId16"/>
              </a:rPr>
              <a:t>_</a:t>
            </a:r>
            <a:r>
              <a:rPr lang="en-US" sz="1200" u="sng" dirty="0" smtClean="0">
                <a:hlinkClick r:id="rId16"/>
              </a:rPr>
              <a:t>Scout</a:t>
            </a:r>
            <a:r>
              <a:rPr lang="ru-RU" sz="1200" u="sng" dirty="0" smtClean="0">
                <a:hlinkClick r:id="rId16"/>
              </a:rPr>
              <a:t>_</a:t>
            </a:r>
            <a:r>
              <a:rPr lang="en-US" sz="1200" u="sng" dirty="0" smtClean="0">
                <a:hlinkClick r:id="rId16"/>
              </a:rPr>
              <a:t>Movement</a:t>
            </a:r>
            <a:endParaRPr lang="ru-RU" sz="1200" dirty="0" smtClean="0"/>
          </a:p>
          <a:p>
            <a:r>
              <a:rPr lang="en-US" sz="1200" u="sng" dirty="0" smtClean="0">
                <a:hlinkClick r:id="rId17"/>
              </a:rPr>
              <a:t>World Organization of the Scout Movement</a:t>
            </a:r>
            <a:endParaRPr lang="ru-RU" sz="1200" dirty="0" smtClean="0"/>
          </a:p>
          <a:p>
            <a:r>
              <a:rPr lang="en-US" sz="1200" u="sng" dirty="0" smtClean="0">
                <a:hlinkClick r:id="rId17"/>
              </a:rPr>
              <a:t>World Organization of the Scout Movement</a:t>
            </a:r>
            <a:endParaRPr lang="ru-RU" sz="1200" dirty="0" smtClean="0"/>
          </a:p>
          <a:p>
            <a:r>
              <a:rPr lang="en-US" sz="1200" u="sng" dirty="0" err="1" smtClean="0">
                <a:hlinkClick r:id="rId18"/>
              </a:rPr>
              <a:t>WikiProject_Scouting_fleur</a:t>
            </a:r>
            <a:r>
              <a:rPr lang="en-US" sz="1200" u="sng" dirty="0" smtClean="0">
                <a:hlinkClick r:id="rId18"/>
              </a:rPr>
              <a:t>-de-</a:t>
            </a:r>
            <a:r>
              <a:rPr lang="en-US" sz="1200" u="sng" dirty="0" err="1" smtClean="0">
                <a:hlinkClick r:id="rId18"/>
              </a:rPr>
              <a:t>lis_dark.svg.png</a:t>
            </a:r>
            <a:endParaRPr lang="ru-RU" sz="1200" dirty="0" smtClean="0"/>
          </a:p>
          <a:p>
            <a:r>
              <a:rPr lang="en-US" sz="1200" u="sng" dirty="0" smtClean="0">
                <a:hlinkClick r:id="rId19"/>
              </a:rPr>
              <a:t>http://img1.liveinternet.ru/images/attach/c/0/40/75/40075174_Baden_Powell_novuyy_razmer.jpg</a:t>
            </a:r>
            <a:r>
              <a:rPr lang="en-US" sz="1200" dirty="0" smtClean="0"/>
              <a:t> - </a:t>
            </a:r>
            <a:r>
              <a:rPr lang="en-US" sz="1200" u="sng" dirty="0" err="1" smtClean="0">
                <a:hlinkClick r:id="rId19"/>
              </a:rPr>
              <a:t>Baden_Powell</a:t>
            </a:r>
            <a:endParaRPr lang="en-US" sz="1200" b="1" dirty="0" smtClean="0">
              <a:solidFill>
                <a:srgbClr val="336600"/>
              </a:solidFill>
            </a:endParaRPr>
          </a:p>
          <a:p>
            <a:r>
              <a:rPr lang="en-US" sz="1200" b="1" dirty="0" smtClean="0">
                <a:solidFill>
                  <a:srgbClr val="336600"/>
                </a:solidFill>
              </a:rPr>
              <a:t> </a:t>
            </a:r>
            <a:endParaRPr lang="ru-RU" sz="1200" b="1" dirty="0" smtClean="0">
              <a:solidFill>
                <a:srgbClr val="336600"/>
              </a:solidFill>
            </a:endParaRPr>
          </a:p>
          <a:p>
            <a:pPr algn="ctr"/>
            <a:endParaRPr lang="ru-RU" sz="3200" b="1" dirty="0" smtClean="0">
              <a:solidFill>
                <a:srgbClr val="336600"/>
              </a:solidFill>
            </a:endParaRPr>
          </a:p>
          <a:p>
            <a:pPr algn="ctr"/>
            <a:endParaRPr lang="ru-RU" sz="3200" b="1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Documents and Settings\Admin\Рабочий стол\sta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313" y="214313"/>
            <a:ext cx="8715375" cy="6429375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3"/>
              </a:rPr>
              <a:t>http://www.lenagold.ru/fon/ori/nebo/zel/19.html</a:t>
            </a:r>
            <a:r>
              <a:rPr lang="ru-RU" sz="1400" dirty="0" smtClean="0">
                <a:solidFill>
                  <a:srgbClr val="006600"/>
                </a:solidFill>
              </a:rPr>
              <a:t> - </a:t>
            </a:r>
            <a:r>
              <a:rPr lang="en-US" sz="1400" dirty="0" smtClean="0">
                <a:solidFill>
                  <a:srgbClr val="006600"/>
                </a:solidFill>
              </a:rPr>
              <a:t>- </a:t>
            </a:r>
            <a:r>
              <a:rPr lang="ru-RU" sz="1400" dirty="0" smtClean="0">
                <a:solidFill>
                  <a:srgbClr val="006600"/>
                </a:solidFill>
              </a:rPr>
              <a:t>фон 1 слайда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u="sng" dirty="0" smtClean="0">
                <a:hlinkClick r:id="rId4"/>
              </a:rPr>
              <a:t>http://external.ak.fbcdn.net/safe_image.php?d=3cb4efbfc91036784e152e7035dbacb6&amp;w=180&amp;h=540&amp;url=http%3A%2F%2Fupload.wikimedia.org%2Fwikipedia%2Fcommons%2Fthumb%2Fe%2Fe0%2FWikiProject_Scouting_fleur-de-lis_dark.svg%2F720px-WikiProject_Scouting_fleur-de-lis_dark.svg</a:t>
            </a:r>
            <a:endParaRPr lang="ru-RU" sz="14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–  1 слайд эмблема скаутов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5"/>
              </a:rPr>
              <a:t>http://static.newworldencyclopedia.org/1/1c/My_House_in_the_Woods_B-P_1911.jpeg</a:t>
            </a:r>
            <a:r>
              <a:rPr lang="ru-RU" sz="1400" dirty="0" smtClean="0">
                <a:solidFill>
                  <a:srgbClr val="006600"/>
                </a:solidFill>
              </a:rPr>
              <a:t> -картинка </a:t>
            </a:r>
            <a:r>
              <a:rPr lang="en-US" sz="1400" dirty="0" smtClean="0">
                <a:solidFill>
                  <a:srgbClr val="006600"/>
                </a:solidFill>
              </a:rPr>
              <a:t>3</a:t>
            </a:r>
            <a:r>
              <a:rPr lang="ru-RU" sz="1400" dirty="0" smtClean="0">
                <a:solidFill>
                  <a:srgbClr val="006600"/>
                </a:solidFill>
              </a:rPr>
              <a:t> слайда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6"/>
              </a:rPr>
              <a:t>http://arts.in.ua/i/570/f_baden-pauel_podgaynyy_ivan_1298052330.jpg</a:t>
            </a:r>
            <a:r>
              <a:rPr lang="ru-RU" sz="1400" dirty="0" smtClean="0">
                <a:solidFill>
                  <a:srgbClr val="006600"/>
                </a:solidFill>
              </a:rPr>
              <a:t> - - </a:t>
            </a:r>
            <a:r>
              <a:rPr lang="en-US" sz="1400" dirty="0" smtClean="0">
                <a:solidFill>
                  <a:srgbClr val="006600"/>
                </a:solidFill>
              </a:rPr>
              <a:t>4</a:t>
            </a:r>
            <a:r>
              <a:rPr lang="ru-RU" sz="1400" dirty="0" smtClean="0">
                <a:solidFill>
                  <a:srgbClr val="006600"/>
                </a:solidFill>
              </a:rPr>
              <a:t> слайд Баден </a:t>
            </a:r>
            <a:r>
              <a:rPr lang="ru-RU" sz="1400" dirty="0" err="1" smtClean="0">
                <a:solidFill>
                  <a:srgbClr val="006600"/>
                </a:solidFill>
              </a:rPr>
              <a:t>Пауэл</a:t>
            </a: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 smtClean="0">
                <a:solidFill>
                  <a:srgbClr val="006600"/>
                </a:solidFill>
                <a:hlinkClick r:id="rId7"/>
              </a:rPr>
              <a:t>http://upload.wikimedia.org/wikipedia/commons/5/5c/Scouting_for_Boys_Part_2_cover.gif</a:t>
            </a:r>
            <a:r>
              <a:rPr lang="en-US" sz="1400" dirty="0" smtClean="0">
                <a:solidFill>
                  <a:srgbClr val="006600"/>
                </a:solidFill>
              </a:rPr>
              <a:t>  - </a:t>
            </a:r>
            <a:r>
              <a:rPr lang="ru-RU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 smtClean="0">
                <a:solidFill>
                  <a:srgbClr val="006600"/>
                </a:solidFill>
              </a:rPr>
              <a:t>4</a:t>
            </a:r>
            <a:r>
              <a:rPr lang="ru-RU" sz="1400" dirty="0" smtClean="0">
                <a:solidFill>
                  <a:srgbClr val="006600"/>
                </a:solidFill>
              </a:rPr>
              <a:t> слайд, обложка к книге «</a:t>
            </a:r>
            <a:r>
              <a:rPr lang="en-US" sz="1400" dirty="0" smtClean="0">
                <a:solidFill>
                  <a:srgbClr val="006600"/>
                </a:solidFill>
              </a:rPr>
              <a:t>Scouting for </a:t>
            </a:r>
            <a:r>
              <a:rPr lang="ru-RU" sz="1400" dirty="0" smtClean="0">
                <a:solidFill>
                  <a:srgbClr val="006600"/>
                </a:solidFill>
              </a:rPr>
              <a:t>В</a:t>
            </a:r>
            <a:r>
              <a:rPr lang="en-US" sz="1400" dirty="0" err="1" smtClean="0">
                <a:solidFill>
                  <a:srgbClr val="006600"/>
                </a:solidFill>
              </a:rPr>
              <a:t>oys</a:t>
            </a:r>
            <a:r>
              <a:rPr lang="ru-RU" sz="1400" dirty="0" smtClean="0">
                <a:solidFill>
                  <a:srgbClr val="006600"/>
                </a:solidFill>
              </a:rPr>
              <a:t>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8"/>
              </a:rPr>
              <a:t>http://static.newworldencyclopedia.org/thumb/3/31/Baden_Powell.jpg/250px-Baden_Powell.jpg</a:t>
            </a:r>
            <a:r>
              <a:rPr lang="ru-RU" sz="1400" dirty="0" smtClean="0">
                <a:solidFill>
                  <a:srgbClr val="006600"/>
                </a:solidFill>
              </a:rPr>
              <a:t>  - </a:t>
            </a:r>
            <a:r>
              <a:rPr lang="en-US" sz="1400" dirty="0" smtClean="0">
                <a:solidFill>
                  <a:srgbClr val="006600"/>
                </a:solidFill>
              </a:rPr>
              <a:t>4</a:t>
            </a:r>
            <a:r>
              <a:rPr lang="ru-RU" sz="1400" dirty="0" smtClean="0">
                <a:solidFill>
                  <a:srgbClr val="006600"/>
                </a:solidFill>
              </a:rPr>
              <a:t> слайд Патриотическая открытка, посвящённая </a:t>
            </a:r>
            <a:r>
              <a:rPr lang="ru-RU" sz="1400" dirty="0" err="1" smtClean="0">
                <a:solidFill>
                  <a:srgbClr val="006600"/>
                </a:solidFill>
              </a:rPr>
              <a:t>Б.Пауэлу</a:t>
            </a:r>
            <a:r>
              <a:rPr lang="ru-RU" sz="1400" dirty="0" smtClean="0">
                <a:solidFill>
                  <a:srgbClr val="006600"/>
                </a:solidFill>
              </a:rPr>
              <a:t>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 smtClean="0">
                <a:solidFill>
                  <a:srgbClr val="006600"/>
                </a:solidFill>
                <a:hlinkClick r:id="rId9"/>
              </a:rPr>
              <a:t>http://upload.wikimedia.org/wikipedia/commons/9/9f/Scouting_pioneers.jpg</a:t>
            </a:r>
            <a:r>
              <a:rPr lang="ru-RU" sz="1400" dirty="0" smtClean="0">
                <a:solidFill>
                  <a:srgbClr val="006600"/>
                </a:solidFill>
                <a:hlinkClick r:id="rId9"/>
              </a:rPr>
              <a:t> - о4</a:t>
            </a:r>
            <a:r>
              <a:rPr lang="ru-RU" sz="1400" dirty="0" smtClean="0">
                <a:solidFill>
                  <a:srgbClr val="006600"/>
                </a:solidFill>
              </a:rPr>
              <a:t>   - 4 слайд организаторы -первооткрыватели движения скаутов.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0"/>
              </a:rPr>
              <a:t>http://upload.wikimedia.org/wikipedia/en/7/78/Brownsea_Island.png</a:t>
            </a:r>
            <a:r>
              <a:rPr lang="ru-RU" sz="1400" dirty="0" smtClean="0">
                <a:solidFill>
                  <a:srgbClr val="006600"/>
                </a:solidFill>
              </a:rPr>
              <a:t> -  4 слайд  эмблема в лагере скаутов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1"/>
              </a:rPr>
              <a:t>http://upload.wikimedia.org/wikipedia/commons/2/21/Green_Island_Poole_Harbour.jpg</a:t>
            </a:r>
            <a:r>
              <a:rPr lang="ru-RU" sz="1400" dirty="0" smtClean="0">
                <a:solidFill>
                  <a:srgbClr val="006600"/>
                </a:solidFill>
              </a:rPr>
              <a:t>  -  4 слайд место размещения лагеря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 </a:t>
            </a:r>
            <a:r>
              <a:rPr lang="en-US" sz="1400" dirty="0" smtClean="0">
                <a:solidFill>
                  <a:srgbClr val="006600"/>
                </a:solidFill>
                <a:hlinkClick r:id="rId12"/>
              </a:rPr>
              <a:t>http://upload.wikimedia.org/wikipedia/en/e/ec/Silver_Wolf_Award.png</a:t>
            </a:r>
            <a:r>
              <a:rPr lang="ru-RU" sz="1400" dirty="0" smtClean="0">
                <a:solidFill>
                  <a:srgbClr val="006600"/>
                </a:solidFill>
              </a:rPr>
              <a:t>    -  4 слайд медаль  </a:t>
            </a:r>
            <a:r>
              <a:rPr lang="en-US" sz="1400" dirty="0" err="1" smtClean="0">
                <a:solidFill>
                  <a:srgbClr val="006600"/>
                </a:solidFill>
              </a:rPr>
              <a:t>Silver_Wolf_Award</a:t>
            </a:r>
            <a:r>
              <a:rPr lang="en-US" sz="1400" dirty="0" smtClean="0">
                <a:solidFill>
                  <a:srgbClr val="006600"/>
                </a:solidFill>
              </a:rPr>
              <a:t>.</a:t>
            </a:r>
            <a:r>
              <a:rPr lang="ru-RU" sz="1400" dirty="0" smtClean="0">
                <a:solidFill>
                  <a:srgbClr val="0066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  </a:t>
            </a:r>
            <a:r>
              <a:rPr lang="en-US" sz="1400" dirty="0" smtClean="0">
                <a:solidFill>
                  <a:srgbClr val="006600"/>
                </a:solidFill>
                <a:hlinkClick r:id="rId13"/>
              </a:rPr>
              <a:t>http://upload.wikimedia.org/wikipedia/en/0/04/Bronze_Wolf_Award.png</a:t>
            </a:r>
            <a:r>
              <a:rPr lang="ru-RU" sz="1400" dirty="0" smtClean="0">
                <a:solidFill>
                  <a:srgbClr val="006600"/>
                </a:solidFill>
              </a:rPr>
              <a:t> - 4 слайд   </a:t>
            </a:r>
            <a:r>
              <a:rPr lang="en-US" sz="1400" dirty="0" smtClean="0">
                <a:solidFill>
                  <a:srgbClr val="336600"/>
                </a:solidFill>
              </a:rPr>
              <a:t>World Scout Committee Bronze Wolf </a:t>
            </a:r>
            <a:endParaRPr lang="ru-RU" sz="1400" dirty="0" smtClean="0">
              <a:solidFill>
                <a:srgbClr val="33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4"/>
              </a:rPr>
              <a:t>http://upload.wikimedia.org/wikipedia/commons/4/44/Olave_Baden-Powell.jpg</a:t>
            </a:r>
            <a:r>
              <a:rPr lang="ru-RU" sz="1400" dirty="0" smtClean="0">
                <a:solidFill>
                  <a:srgbClr val="006600"/>
                </a:solidFill>
              </a:rPr>
              <a:t> -  4 слайд </a:t>
            </a:r>
            <a:r>
              <a:rPr lang="en-US" sz="1400" dirty="0" err="1" smtClean="0">
                <a:solidFill>
                  <a:srgbClr val="336600"/>
                </a:solidFill>
              </a:rPr>
              <a:t>Olave</a:t>
            </a:r>
            <a:r>
              <a:rPr lang="en-US" sz="1400" dirty="0" smtClean="0">
                <a:solidFill>
                  <a:srgbClr val="336600"/>
                </a:solidFill>
              </a:rPr>
              <a:t> Baden-Powell</a:t>
            </a:r>
            <a:r>
              <a:rPr lang="ru-RU" sz="1400" dirty="0" smtClean="0">
                <a:solidFill>
                  <a:srgbClr val="336600"/>
                </a:solidFill>
              </a:rPr>
              <a:t>    </a:t>
            </a: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5"/>
              </a:rPr>
              <a:t>http://schools-wikipedia.org/images/90/9050.jpg</a:t>
            </a:r>
            <a:r>
              <a:rPr lang="ru-RU" sz="1400" dirty="0" smtClean="0">
                <a:solidFill>
                  <a:srgbClr val="006600"/>
                </a:solidFill>
              </a:rPr>
              <a:t>  -  4 слайд могила </a:t>
            </a:r>
            <a:r>
              <a:rPr lang="ru-RU" sz="1400" dirty="0" err="1" smtClean="0">
                <a:solidFill>
                  <a:srgbClr val="006600"/>
                </a:solidFill>
              </a:rPr>
              <a:t>Б.Пауэла</a:t>
            </a: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6"/>
              </a:rPr>
              <a:t>http://upload.wikimedia.org/wikipedia/commons/8/89/Baden_Powell_plaque.png</a:t>
            </a:r>
            <a:r>
              <a:rPr lang="ru-RU" sz="1400" dirty="0" smtClean="0">
                <a:solidFill>
                  <a:srgbClr val="006600"/>
                </a:solidFill>
              </a:rPr>
              <a:t> -  4 слайд  Мемориальная доска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В Вестминстерском Аббатстве</a:t>
            </a:r>
            <a:r>
              <a:rPr lang="en-US" sz="1400" dirty="0" smtClean="0">
                <a:solidFill>
                  <a:srgbClr val="0066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7"/>
              </a:rPr>
              <a:t>http://www.scouts.ru/uploads/photos/8339.jpg</a:t>
            </a:r>
            <a:r>
              <a:rPr lang="en-US" sz="1400" dirty="0" smtClean="0">
                <a:solidFill>
                  <a:srgbClr val="006600"/>
                </a:solidFill>
              </a:rPr>
              <a:t>  - </a:t>
            </a:r>
            <a:r>
              <a:rPr lang="ru-RU" sz="1400" dirty="0" smtClean="0">
                <a:solidFill>
                  <a:srgbClr val="006600"/>
                </a:solidFill>
              </a:rPr>
              <a:t> 5 слайд </a:t>
            </a:r>
            <a:r>
              <a:rPr lang="en-US" sz="1400" dirty="0" smtClean="0">
                <a:solidFill>
                  <a:srgbClr val="006600"/>
                </a:solidFill>
              </a:rPr>
              <a:t>1 </a:t>
            </a:r>
            <a:r>
              <a:rPr lang="ru-RU" sz="1400" dirty="0" smtClean="0">
                <a:solidFill>
                  <a:srgbClr val="006600"/>
                </a:solidFill>
              </a:rPr>
              <a:t>лагерь скаутов России </a:t>
            </a:r>
            <a:r>
              <a:rPr lang="en-US" sz="1400" dirty="0" smtClean="0">
                <a:solidFill>
                  <a:srgbClr val="006600"/>
                </a:solidFill>
              </a:rPr>
              <a:t>http://www.scouts.ru/uploads/photos/8359.jpg  - 5 </a:t>
            </a:r>
            <a:r>
              <a:rPr lang="ru-RU" sz="1400" dirty="0" smtClean="0">
                <a:solidFill>
                  <a:srgbClr val="006600"/>
                </a:solidFill>
              </a:rPr>
              <a:t>слайд  в лагере скаутов</a:t>
            </a:r>
            <a:endParaRPr lang="en-US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8"/>
              </a:rPr>
              <a:t>http://www.scouts.ru/images/badges/ARNSO_badge_h134.png</a:t>
            </a:r>
            <a:r>
              <a:rPr lang="en-US" sz="1400" dirty="0" smtClean="0">
                <a:solidFill>
                  <a:srgbClr val="006600"/>
                </a:solidFill>
              </a:rPr>
              <a:t> -  </a:t>
            </a:r>
            <a:r>
              <a:rPr lang="ru-RU" sz="1400" dirty="0" smtClean="0">
                <a:solidFill>
                  <a:srgbClr val="006600"/>
                </a:solidFill>
              </a:rPr>
              <a:t>5слайд Всероссийская эмблема скаутов России</a:t>
            </a:r>
            <a:endParaRPr lang="en-US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rgbClr val="0066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428625"/>
            <a:ext cx="5143515" cy="28573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6600"/>
                </a:solidFill>
              </a:rPr>
              <a:t>Использованные источники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ru-RU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en-US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endParaRPr lang="ru-RU" sz="1400" u="sng" dirty="0" smtClean="0">
              <a:hlinkClick r:id="rId3"/>
            </a:endParaRPr>
          </a:p>
          <a:p>
            <a:r>
              <a:rPr lang="en-US" sz="1400" u="sng" dirty="0" smtClean="0">
                <a:hlinkClick r:id="rId3"/>
              </a:rPr>
              <a:t>www</a:t>
            </a:r>
            <a:r>
              <a:rPr lang="ru-RU" sz="1400" u="sng" dirty="0" smtClean="0">
                <a:hlinkClick r:id="rId3"/>
              </a:rPr>
              <a:t>.</a:t>
            </a:r>
            <a:r>
              <a:rPr lang="en-US" sz="1400" u="sng" dirty="0" smtClean="0">
                <a:hlinkClick r:id="rId3"/>
              </a:rPr>
              <a:t>scouts</a:t>
            </a:r>
            <a:r>
              <a:rPr lang="ru-RU" sz="1400" u="sng" dirty="0" smtClean="0">
                <a:hlinkClick r:id="rId3"/>
              </a:rPr>
              <a:t>.</a:t>
            </a:r>
            <a:r>
              <a:rPr lang="en-US" sz="1400" u="sng" dirty="0" err="1" smtClean="0">
                <a:hlinkClick r:id="rId3"/>
              </a:rPr>
              <a:t>ru</a:t>
            </a:r>
            <a:r>
              <a:rPr lang="ru-RU" sz="1400" u="sng" dirty="0" smtClean="0">
                <a:hlinkClick r:id="rId3"/>
              </a:rPr>
              <a:t>/</a:t>
            </a:r>
            <a:r>
              <a:rPr lang="en-US" sz="1400" u="sng" dirty="0" smtClean="0">
                <a:hlinkClick r:id="rId3"/>
              </a:rPr>
              <a:t>uploads</a:t>
            </a:r>
            <a:r>
              <a:rPr lang="ru-RU" sz="1400" u="sng" dirty="0" smtClean="0">
                <a:hlinkClick r:id="rId3"/>
              </a:rPr>
              <a:t>/</a:t>
            </a:r>
            <a:r>
              <a:rPr lang="en-US" sz="1400" u="sng" dirty="0" smtClean="0">
                <a:hlinkClick r:id="rId3"/>
              </a:rPr>
              <a:t>photos</a:t>
            </a:r>
            <a:r>
              <a:rPr lang="ru-RU" sz="1400" u="sng" dirty="0" smtClean="0">
                <a:hlinkClick r:id="rId3"/>
              </a:rPr>
              <a:t>/131.</a:t>
            </a:r>
            <a:r>
              <a:rPr lang="en-US" sz="1400" u="sng" dirty="0" smtClean="0">
                <a:hlinkClick r:id="rId3"/>
              </a:rPr>
              <a:t>jpg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- -5 слайд фото скаутов №1  </a:t>
            </a:r>
          </a:p>
          <a:p>
            <a:r>
              <a:rPr lang="en-US" sz="1400" u="sng" dirty="0" smtClean="0">
                <a:hlinkClick r:id="rId3"/>
              </a:rPr>
              <a:t>http://www.scouts.ru/uploads/photos/8390.jpg</a:t>
            </a:r>
            <a:r>
              <a:rPr lang="ru-RU" sz="1400" u="sng" dirty="0" smtClean="0">
                <a:hlinkClick r:id="rId3"/>
              </a:rPr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5-  слайд фото скаутов № 2</a:t>
            </a:r>
            <a:endParaRPr lang="ru-RU" sz="1400" u="sng" dirty="0" smtClean="0">
              <a:hlinkClick r:id="rId3"/>
            </a:endParaRPr>
          </a:p>
          <a:p>
            <a:r>
              <a:rPr lang="ru-RU" sz="1400" dirty="0" smtClean="0">
                <a:solidFill>
                  <a:srgbClr val="336600"/>
                </a:solidFill>
              </a:rPr>
              <a:t> </a:t>
            </a:r>
            <a:r>
              <a:rPr lang="en-US" sz="1400" dirty="0" smtClean="0">
                <a:solidFill>
                  <a:srgbClr val="336600"/>
                </a:solidFill>
                <a:hlinkClick r:id="rId4"/>
              </a:rPr>
              <a:t>http://www.scouts.ru/uploads/photos/752.jpg</a:t>
            </a:r>
            <a:r>
              <a:rPr lang="en-US" sz="1400" dirty="0" smtClean="0">
                <a:solidFill>
                  <a:srgbClr val="336600"/>
                </a:solidFill>
              </a:rPr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 </a:t>
            </a:r>
            <a:r>
              <a:rPr lang="en-US" sz="1400" dirty="0" smtClean="0">
                <a:solidFill>
                  <a:srgbClr val="336600"/>
                </a:solidFill>
              </a:rPr>
              <a:t>-</a:t>
            </a:r>
            <a:r>
              <a:rPr lang="ru-RU" sz="1400" dirty="0" smtClean="0">
                <a:solidFill>
                  <a:srgbClr val="336600"/>
                </a:solidFill>
              </a:rPr>
              <a:t>- 6 слайд скауты России</a:t>
            </a:r>
            <a:r>
              <a:rPr lang="en-US" sz="1400" dirty="0" smtClean="0">
                <a:solidFill>
                  <a:srgbClr val="336600"/>
                </a:solidFill>
              </a:rPr>
              <a:t>    </a:t>
            </a:r>
            <a:r>
              <a:rPr lang="ru-RU" sz="1400" dirty="0" smtClean="0"/>
              <a:t> </a:t>
            </a:r>
          </a:p>
          <a:p>
            <a:r>
              <a:rPr lang="ru-RU" sz="1400" u="sng" dirty="0" smtClean="0">
                <a:hlinkClick r:id="rId5"/>
              </a:rPr>
              <a:t>http://upload.wikimedia.org/wikipedia/en/7/71/Boy_Scouts_of_America_universal_emblem.svg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-</a:t>
            </a:r>
            <a:r>
              <a:rPr lang="en-US" sz="1400" dirty="0" smtClean="0">
                <a:solidFill>
                  <a:srgbClr val="336600"/>
                </a:solidFill>
              </a:rPr>
              <a:t> - 6 c</a:t>
            </a:r>
            <a:r>
              <a:rPr lang="ru-RU" sz="1400" dirty="0" smtClean="0">
                <a:solidFill>
                  <a:srgbClr val="336600"/>
                </a:solidFill>
              </a:rPr>
              <a:t>лайд </a:t>
            </a:r>
            <a:r>
              <a:rPr lang="en-US" sz="1400" dirty="0" smtClean="0">
                <a:solidFill>
                  <a:srgbClr val="336600"/>
                </a:solidFill>
              </a:rPr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Америка.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solidFill>
                  <a:srgbClr val="336600"/>
                </a:solidFill>
                <a:hlinkClick r:id="rId6"/>
              </a:rPr>
              <a:t>http://upload.wikimedia.org/wikipedia/commons/5/5b/Boy_Scout%2C_1969.JPG</a:t>
            </a:r>
            <a:r>
              <a:rPr lang="ru-RU" sz="1400" dirty="0" smtClean="0">
                <a:solidFill>
                  <a:srgbClr val="336600"/>
                </a:solidFill>
              </a:rPr>
              <a:t> – 6 слайд  мальчик-скаут  </a:t>
            </a:r>
            <a:r>
              <a:rPr lang="en-US" sz="1400" dirty="0" smtClean="0">
                <a:solidFill>
                  <a:srgbClr val="336600"/>
                </a:solidFill>
                <a:hlinkClick r:id="rId7"/>
              </a:rPr>
              <a:t>http://upload.wikimedia.org/wikipedia/commons/d/dc/VarsityScoutspreparingtoheadoutbackpacking2004.jpg</a:t>
            </a:r>
            <a:r>
              <a:rPr lang="ru-RU" sz="1400" dirty="0" smtClean="0">
                <a:solidFill>
                  <a:srgbClr val="336600"/>
                </a:solidFill>
              </a:rPr>
              <a:t>   - 6 слайд  американские скауты   </a:t>
            </a:r>
            <a:r>
              <a:rPr lang="en-US" sz="1400" dirty="0" smtClean="0">
                <a:solidFill>
                  <a:srgbClr val="336600"/>
                </a:solidFill>
                <a:hlinkClick r:id="rId8"/>
              </a:rPr>
              <a:t>http://afofsag.webs.com/guild_logo.2%5B1%5D.gif</a:t>
            </a:r>
            <a:r>
              <a:rPr lang="ru-RU" sz="1400" dirty="0" smtClean="0">
                <a:solidFill>
                  <a:srgbClr val="336600"/>
                </a:solidFill>
              </a:rPr>
              <a:t>   - 6 слайд эмблема скаутов Австралии</a:t>
            </a:r>
            <a:r>
              <a:rPr lang="en-US" sz="1400" dirty="0" smtClean="0">
                <a:solidFill>
                  <a:srgbClr val="336600"/>
                </a:solidFill>
              </a:rPr>
              <a:t>   </a:t>
            </a:r>
            <a:r>
              <a:rPr lang="en-US" sz="1400" dirty="0" smtClean="0">
                <a:solidFill>
                  <a:srgbClr val="336600"/>
                </a:solidFill>
                <a:hlinkClick r:id="rId9"/>
              </a:rPr>
              <a:t>http://upload.wikimedia.org/wikipedia/en/f/ff/Association_des_aventuriers_de_Baden-Powell.svg</a:t>
            </a:r>
            <a:r>
              <a:rPr lang="en-US" sz="1400" dirty="0" smtClean="0">
                <a:solidFill>
                  <a:srgbClr val="336600"/>
                </a:solidFill>
              </a:rPr>
              <a:t>  - 6  </a:t>
            </a:r>
            <a:r>
              <a:rPr lang="ru-RU" sz="1400" dirty="0" smtClean="0">
                <a:solidFill>
                  <a:srgbClr val="336600"/>
                </a:solidFill>
              </a:rPr>
              <a:t>слайд эмблема скаутов Канады</a:t>
            </a:r>
            <a:r>
              <a:rPr lang="en-US" sz="1400" dirty="0" smtClean="0">
                <a:solidFill>
                  <a:srgbClr val="336600"/>
                </a:solidFill>
              </a:rPr>
              <a:t>    </a:t>
            </a:r>
            <a:r>
              <a:rPr lang="en-US" sz="1400" dirty="0" smtClean="0">
                <a:solidFill>
                  <a:srgbClr val="336600"/>
                </a:solidFill>
                <a:hlinkClick r:id="rId10"/>
              </a:rPr>
              <a:t>http://upload.wikimedia.org/wikipedia/en/6/65/Scouts_de_Espa%C3%B1a.svg</a:t>
            </a:r>
            <a:r>
              <a:rPr lang="en-US" sz="1400" dirty="0" smtClean="0">
                <a:solidFill>
                  <a:srgbClr val="336600"/>
                </a:solidFill>
              </a:rPr>
              <a:t> - 6 c</a:t>
            </a:r>
            <a:r>
              <a:rPr lang="ru-RU" sz="1400" dirty="0" smtClean="0">
                <a:solidFill>
                  <a:srgbClr val="336600"/>
                </a:solidFill>
              </a:rPr>
              <a:t>лайд эмблема скаутов Испании</a:t>
            </a:r>
            <a:r>
              <a:rPr lang="en-US" sz="1400" dirty="0" smtClean="0">
                <a:solidFill>
                  <a:srgbClr val="336600"/>
                </a:solidFill>
              </a:rPr>
              <a:t>  </a:t>
            </a:r>
            <a:r>
              <a:rPr lang="en-US" sz="1400" dirty="0" smtClean="0">
                <a:solidFill>
                  <a:srgbClr val="336600"/>
                </a:solidFill>
                <a:hlinkClick r:id="rId11"/>
              </a:rPr>
              <a:t>http://upload.wikimedia.org/wikipedia/en/b/b9/Federazione_del_Movimento_Scout_Italiano.png</a:t>
            </a:r>
            <a:r>
              <a:rPr lang="en-US" sz="1400" dirty="0" smtClean="0">
                <a:solidFill>
                  <a:srgbClr val="336600"/>
                </a:solidFill>
              </a:rPr>
              <a:t>  - </a:t>
            </a:r>
            <a:r>
              <a:rPr lang="ru-RU" sz="1400" dirty="0" smtClean="0">
                <a:solidFill>
                  <a:srgbClr val="336600"/>
                </a:solidFill>
              </a:rPr>
              <a:t>6 слайд эмблема скаутов Италии</a:t>
            </a:r>
            <a:r>
              <a:rPr lang="en-US" sz="1400" dirty="0" smtClean="0">
                <a:solidFill>
                  <a:srgbClr val="336600"/>
                </a:solidFill>
              </a:rPr>
              <a:t>   </a:t>
            </a:r>
            <a:r>
              <a:rPr lang="en-US" sz="1400" dirty="0" smtClean="0">
                <a:solidFill>
                  <a:srgbClr val="336600"/>
                </a:solidFill>
                <a:hlinkClick r:id="rId12"/>
              </a:rPr>
              <a:t>http://upload.wikimedia.org/wikipedia/en/3/3f/Scoutisme_Fran%C3%A7ais.svg</a:t>
            </a:r>
            <a:r>
              <a:rPr lang="en-US" sz="1400" dirty="0" smtClean="0">
                <a:solidFill>
                  <a:srgbClr val="336600"/>
                </a:solidFill>
              </a:rPr>
              <a:t> – 6 </a:t>
            </a:r>
            <a:r>
              <a:rPr lang="ru-RU" sz="1400" dirty="0" smtClean="0">
                <a:solidFill>
                  <a:srgbClr val="336600"/>
                </a:solidFill>
              </a:rPr>
              <a:t>слайд эмблема скаутов Франции</a:t>
            </a:r>
            <a:r>
              <a:rPr lang="en-US" sz="1400" dirty="0" smtClean="0">
                <a:solidFill>
                  <a:srgbClr val="336600"/>
                </a:solidFill>
              </a:rPr>
              <a:t>   </a:t>
            </a:r>
            <a:endParaRPr lang="ru-RU" sz="1400" dirty="0" smtClean="0">
              <a:solidFill>
                <a:srgbClr val="336600"/>
              </a:solidFill>
              <a:hlinkClick r:id="rId1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336600"/>
                </a:solidFill>
                <a:hlinkClick r:id="rId13"/>
              </a:rPr>
              <a:t>http://www.pack4173.scoutlander.com/MediaVaults/imagevault/f53rg92we844902.jpg</a:t>
            </a:r>
            <a:r>
              <a:rPr lang="en-US" sz="1400" dirty="0" smtClean="0">
                <a:solidFill>
                  <a:srgbClr val="336600"/>
                </a:solidFill>
              </a:rPr>
              <a:t>   -7</a:t>
            </a:r>
            <a:r>
              <a:rPr lang="ru-RU" sz="1400" dirty="0" smtClean="0">
                <a:solidFill>
                  <a:srgbClr val="336600"/>
                </a:solidFill>
              </a:rPr>
              <a:t> слайд международная  форма скаутов</a:t>
            </a:r>
            <a:r>
              <a:rPr lang="en-US" sz="1400" dirty="0" smtClean="0">
                <a:solidFill>
                  <a:srgbClr val="336600"/>
                </a:solidFill>
              </a:rPr>
              <a:t>  </a:t>
            </a:r>
            <a:r>
              <a:rPr lang="en-US" sz="1400" dirty="0" smtClean="0">
                <a:solidFill>
                  <a:srgbClr val="336600"/>
                </a:solidFill>
                <a:hlinkClick r:id="rId14"/>
              </a:rPr>
              <a:t>http://upload.wikimedia.org/wikipedia/commons/b/b9/Harcerki_ZP.jpg</a:t>
            </a:r>
            <a:r>
              <a:rPr lang="en-US" sz="1400" dirty="0" smtClean="0">
                <a:solidFill>
                  <a:srgbClr val="336600"/>
                </a:solidFill>
              </a:rPr>
              <a:t> -  </a:t>
            </a:r>
            <a:r>
              <a:rPr lang="ru-RU" sz="1400" dirty="0" smtClean="0">
                <a:solidFill>
                  <a:srgbClr val="336600"/>
                </a:solidFill>
              </a:rPr>
              <a:t>7 слайд форма девочек-скаутов</a:t>
            </a:r>
            <a:r>
              <a:rPr lang="en-US" sz="1400" dirty="0" smtClean="0">
                <a:solidFill>
                  <a:srgbClr val="336600"/>
                </a:solidFill>
              </a:rPr>
              <a:t> </a:t>
            </a:r>
            <a:r>
              <a:rPr lang="ru-RU" sz="1400" dirty="0" smtClean="0">
                <a:solidFill>
                  <a:srgbClr val="336600"/>
                </a:solidFill>
              </a:rPr>
              <a:t>  </a:t>
            </a:r>
            <a:r>
              <a:rPr lang="en-US" sz="1400" u="sng" dirty="0" smtClean="0">
                <a:solidFill>
                  <a:srgbClr val="336600"/>
                </a:solidFill>
                <a:hlinkClick r:id="rId15"/>
              </a:rPr>
              <a:t>http://upload.wikimedia.org/wikipedia/commons/1/10/Scout_mem_jamb_1979_1980_perry_lakes_gnangarra.jpg</a:t>
            </a:r>
            <a:r>
              <a:rPr lang="ru-RU" sz="1400" u="sng" dirty="0" smtClean="0">
                <a:solidFill>
                  <a:srgbClr val="336600"/>
                </a:solidFill>
              </a:rPr>
              <a:t>  - 7 слайд  картинка лагеря    </a:t>
            </a:r>
            <a:r>
              <a:rPr lang="en-US" sz="1400" u="sng" dirty="0" smtClean="0">
                <a:hlinkClick r:id="rId16"/>
              </a:rPr>
              <a:t>http://external.ak.fbcdn.net/safe_image.php?d=3cb4efbfc91036784e152e7035dbacb6&amp;w=180&amp;h=540&amp;url=http%3A%2F%2Fupload.wikimedia.org%2Fwikipedia%2Fcommons%2Fthumb%2Fe%2Fe0%2FWikiProject_Scouting_fleur-de-lis_dark.svg%2F720px-WikiProject_Scouting_fleur-de-lis_dark.svg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rgbClr val="006600"/>
                </a:solidFill>
              </a:rPr>
              <a:t>–  8 слайд  эмблема скаутов</a:t>
            </a:r>
            <a:r>
              <a:rPr lang="en-US" sz="1400" dirty="0" smtClean="0">
                <a:solidFill>
                  <a:srgbClr val="006600"/>
                </a:solidFill>
              </a:rPr>
              <a:t>   </a:t>
            </a:r>
            <a:r>
              <a:rPr lang="ru-RU" sz="1400" dirty="0" smtClean="0">
                <a:solidFill>
                  <a:srgbClr val="0066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hlinkClick r:id="rId17"/>
              </a:rPr>
              <a:t>http://en.wikipedia.org/wiki/Boy_Scouts_of_America</a:t>
            </a:r>
            <a:r>
              <a:rPr lang="ru-RU" sz="1400" u="sng" dirty="0" smtClean="0"/>
              <a:t> </a:t>
            </a:r>
            <a:r>
              <a:rPr lang="ru-RU" sz="1400" u="sng" dirty="0" smtClean="0">
                <a:solidFill>
                  <a:srgbClr val="006600"/>
                </a:solidFill>
              </a:rPr>
              <a:t>- 8 слайд </a:t>
            </a:r>
            <a:endParaRPr lang="en-US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18"/>
              </a:rPr>
              <a:t>http://www.cleanup.org.au/files/wed2011_collage_en.jpg</a:t>
            </a:r>
            <a:r>
              <a:rPr lang="en-US" sz="1400" dirty="0" smtClean="0">
                <a:solidFill>
                  <a:srgbClr val="006600"/>
                </a:solidFill>
              </a:rPr>
              <a:t>   - </a:t>
            </a:r>
            <a:r>
              <a:rPr lang="ru-RU" sz="1400" dirty="0" smtClean="0">
                <a:solidFill>
                  <a:srgbClr val="006600"/>
                </a:solidFill>
              </a:rPr>
              <a:t>1 картинка </a:t>
            </a:r>
            <a:r>
              <a:rPr lang="en-US" sz="1400" dirty="0" smtClean="0">
                <a:solidFill>
                  <a:srgbClr val="006600"/>
                </a:solidFill>
              </a:rPr>
              <a:t>9 </a:t>
            </a:r>
            <a:r>
              <a:rPr lang="ru-RU" sz="1400" dirty="0" smtClean="0">
                <a:solidFill>
                  <a:srgbClr val="006600"/>
                </a:solidFill>
              </a:rPr>
              <a:t> слайда  </a:t>
            </a:r>
            <a:r>
              <a:rPr lang="en-US" sz="1400" dirty="0" smtClean="0">
                <a:solidFill>
                  <a:srgbClr val="006600"/>
                </a:solidFill>
                <a:hlinkClick r:id="rId19"/>
              </a:rPr>
              <a:t>http://www.scout.org/var/corporate_site/storage/images/works/farouk_b/cuw_2011/211742-1-eng-GB/cuw_2011_articleimage.png</a:t>
            </a:r>
            <a:r>
              <a:rPr lang="ru-RU" sz="1400" dirty="0" smtClean="0">
                <a:solidFill>
                  <a:srgbClr val="006600"/>
                </a:solidFill>
              </a:rPr>
              <a:t>  - 2 картинка 9 слайда</a:t>
            </a:r>
          </a:p>
          <a:p>
            <a:endParaRPr lang="en-US" sz="1400" dirty="0" smtClean="0">
              <a:solidFill>
                <a:srgbClr val="336600"/>
              </a:solidFill>
            </a:endParaRPr>
          </a:p>
          <a:p>
            <a:endParaRPr lang="en-US" sz="1400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en-US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r>
              <a:rPr lang="ru-RU" dirty="0" smtClean="0">
                <a:solidFill>
                  <a:srgbClr val="336600"/>
                </a:solidFill>
              </a:rPr>
              <a:t>     </a:t>
            </a: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 smtClean="0">
              <a:solidFill>
                <a:srgbClr val="336600"/>
              </a:solidFill>
            </a:endParaRPr>
          </a:p>
          <a:p>
            <a:endParaRPr lang="ru-RU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u="sng" dirty="0" smtClean="0">
              <a:solidFill>
                <a:srgbClr val="336600"/>
              </a:solidFill>
              <a:hlinkClick r:id="rId3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u="sng" dirty="0" smtClean="0">
                <a:solidFill>
                  <a:srgbClr val="336600"/>
                </a:solidFill>
                <a:hlinkClick r:id="rId3"/>
              </a:rPr>
              <a:t>http://upload.wikimedia.org/wikipedia/commons/1/10/Scout_mem_jamb_1979_1980_perry_lakes_gnangarra.jpg</a:t>
            </a:r>
            <a:r>
              <a:rPr lang="ru-RU" sz="1400" u="sng" dirty="0" smtClean="0">
                <a:solidFill>
                  <a:srgbClr val="336600"/>
                </a:solidFill>
              </a:rPr>
              <a:t>  - 7 слайд  картинка лагеря    </a:t>
            </a:r>
            <a:r>
              <a:rPr lang="en-US" sz="1400" u="sng" dirty="0" smtClean="0">
                <a:hlinkClick r:id="rId4"/>
              </a:rPr>
              <a:t>http://external.ak.fbcdn.net/safe_image.php?d=3cb4efbfc91036784e152e7035dbacb6&amp;w=180&amp;h=540&amp;url=http%3A%2F%2Fupload.wikimedia.org%2Fwikipedia%2Fcommons%2Fthumb%2Fe%2Fe0%2FWikiProject_Scouting_fleur-de-lis_dark.svg%2F720px-WikiProject_Scouting_fleur-de-lis_dark.svg</a:t>
            </a:r>
            <a:endParaRPr lang="ru-RU" sz="140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06600"/>
                </a:solidFill>
              </a:rPr>
              <a:t>–  8 слайд  эмблема скаутов</a:t>
            </a:r>
            <a:r>
              <a:rPr lang="en-US" sz="1400" dirty="0" smtClean="0">
                <a:solidFill>
                  <a:srgbClr val="006600"/>
                </a:solidFill>
              </a:rPr>
              <a:t>   </a:t>
            </a:r>
            <a:r>
              <a:rPr lang="ru-RU" sz="1400" dirty="0" smtClean="0">
                <a:solidFill>
                  <a:srgbClr val="006600"/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u="sng" dirty="0" smtClean="0">
                <a:hlinkClick r:id="rId5"/>
              </a:rPr>
              <a:t>http://en.wikipedia.org/wiki/Boy_Scouts_of_America</a:t>
            </a:r>
            <a:r>
              <a:rPr lang="ru-RU" sz="1400" u="sng" dirty="0" smtClean="0"/>
              <a:t> </a:t>
            </a:r>
            <a:r>
              <a:rPr lang="ru-RU" sz="1400" u="sng" dirty="0" smtClean="0">
                <a:solidFill>
                  <a:srgbClr val="006600"/>
                </a:solidFill>
              </a:rPr>
              <a:t>- 8 слайд </a:t>
            </a:r>
            <a:endParaRPr lang="en-US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006600"/>
                </a:solidFill>
                <a:hlinkClick r:id="rId6"/>
              </a:rPr>
              <a:t>http://www.cleanup.org.au/files/wed2011_collage_en.jpg</a:t>
            </a:r>
            <a:r>
              <a:rPr lang="en-US" sz="1400" dirty="0" smtClean="0">
                <a:solidFill>
                  <a:srgbClr val="006600"/>
                </a:solidFill>
              </a:rPr>
              <a:t>   - </a:t>
            </a:r>
            <a:r>
              <a:rPr lang="ru-RU" sz="1400" dirty="0" smtClean="0">
                <a:solidFill>
                  <a:srgbClr val="006600"/>
                </a:solidFill>
              </a:rPr>
              <a:t>1 картинка </a:t>
            </a:r>
            <a:r>
              <a:rPr lang="en-US" sz="1400" dirty="0" smtClean="0">
                <a:solidFill>
                  <a:srgbClr val="006600"/>
                </a:solidFill>
              </a:rPr>
              <a:t>9 </a:t>
            </a:r>
            <a:r>
              <a:rPr lang="ru-RU" sz="1400" dirty="0" smtClean="0">
                <a:solidFill>
                  <a:srgbClr val="006600"/>
                </a:solidFill>
              </a:rPr>
              <a:t> слайда  </a:t>
            </a:r>
            <a:r>
              <a:rPr lang="en-US" sz="1400" dirty="0" smtClean="0">
                <a:solidFill>
                  <a:srgbClr val="006600"/>
                </a:solidFill>
                <a:hlinkClick r:id="rId7"/>
              </a:rPr>
              <a:t>http://www.scout.org/var/corporate_site/storage/images/works/farouk_b/cuw_2011/211742-1-eng-GB/cuw_2011_articleimage.png</a:t>
            </a:r>
            <a:r>
              <a:rPr lang="ru-RU" sz="1400" dirty="0" smtClean="0">
                <a:solidFill>
                  <a:srgbClr val="006600"/>
                </a:solidFill>
              </a:rPr>
              <a:t>  - 2 картинка 9 слайда</a:t>
            </a:r>
            <a:r>
              <a:rPr lang="en-US" sz="1400" dirty="0" smtClean="0">
                <a:solidFill>
                  <a:srgbClr val="006600"/>
                </a:solidFill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rgbClr val="336600"/>
                </a:solidFill>
                <a:hlinkClick r:id="rId8"/>
              </a:rPr>
              <a:t>http://www.classic-music.ru/mp3-beethoven-violin.html</a:t>
            </a:r>
            <a:r>
              <a:rPr lang="en-US" sz="1400" dirty="0" smtClean="0">
                <a:solidFill>
                  <a:srgbClr val="336600"/>
                </a:solidFill>
              </a:rPr>
              <a:t> -  c</a:t>
            </a:r>
            <a:r>
              <a:rPr lang="ru-RU" sz="1400" dirty="0" err="1" smtClean="0">
                <a:solidFill>
                  <a:srgbClr val="336600"/>
                </a:solidFill>
              </a:rPr>
              <a:t>оната</a:t>
            </a:r>
            <a:r>
              <a:rPr lang="ru-RU" sz="1400" dirty="0" smtClean="0">
                <a:solidFill>
                  <a:srgbClr val="336600"/>
                </a:solidFill>
              </a:rPr>
              <a:t>  Бетховена</a:t>
            </a:r>
            <a:endParaRPr lang="en-US" sz="1400" dirty="0" smtClean="0">
              <a:solidFill>
                <a:srgbClr val="33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0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u="sng" dirty="0" smtClean="0">
              <a:solidFill>
                <a:srgbClr val="336600"/>
              </a:solidFill>
            </a:endParaRPr>
          </a:p>
          <a:p>
            <a:endParaRPr lang="ru-RU" sz="1400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Admin\Рабочий стол\sta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50" y="214313"/>
            <a:ext cx="8643938" cy="6429375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2" name="Горизонтальный свиток 11"/>
          <p:cNvSpPr/>
          <p:nvPr/>
        </p:nvSpPr>
        <p:spPr>
          <a:xfrm>
            <a:off x="1000125" y="857250"/>
            <a:ext cx="7572375" cy="3500438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6600"/>
                </a:solidFill>
              </a:rPr>
              <a:t>"Three keys to more abundant living: </a:t>
            </a:r>
            <a:r>
              <a:rPr lang="en-US" sz="3600" b="1" dirty="0">
                <a:solidFill>
                  <a:srgbClr val="336600"/>
                </a:solidFill>
              </a:rPr>
              <a:t>caring about others, daring for others, sharing with others." </a:t>
            </a:r>
            <a:endParaRPr lang="ru-RU" sz="3600" b="1" dirty="0">
              <a:solidFill>
                <a:srgbClr val="33660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336600"/>
                </a:solidFill>
              </a:rPr>
              <a:t>William Arthur Ward </a:t>
            </a:r>
            <a:endParaRPr lang="ru-RU" sz="3600" b="1" dirty="0">
              <a:solidFill>
                <a:srgbClr val="33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Admin\Рабочий стол\sta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313" y="214313"/>
            <a:ext cx="8715375" cy="6429375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4286256"/>
            <a:ext cx="2786082" cy="1571636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8100">
            <a:solidFill>
              <a:srgbClr val="3366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Russia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sldjump"/>
              </a:rPr>
              <a:t>1909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48" y="857232"/>
            <a:ext cx="2786082" cy="1571636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8100">
            <a:solidFill>
              <a:srgbClr val="3366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GreatBritain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sldjump"/>
              </a:rPr>
              <a:t>1907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>
            <a:hlinkClick r:id="rId6" action="ppaction://hlinksldjump"/>
          </p:cNvPr>
          <p:cNvSpPr/>
          <p:nvPr/>
        </p:nvSpPr>
        <p:spPr>
          <a:xfrm>
            <a:off x="5429256" y="3714752"/>
            <a:ext cx="2786082" cy="1571636"/>
          </a:xfrm>
          <a:prstGeom prst="roundRect">
            <a:avLst/>
          </a:prstGeom>
          <a:blipFill>
            <a:blip r:embed="rId3" cstate="screen"/>
            <a:stretch>
              <a:fillRect/>
            </a:stretch>
          </a:blipFill>
          <a:ln w="38100">
            <a:solidFill>
              <a:srgbClr val="3366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The rest of the </a:t>
            </a:r>
            <a:r>
              <a:rPr lang="en-US" sz="28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world</a:t>
            </a:r>
            <a:r>
              <a:rPr lang="ru-RU" sz="28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2800" b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72198" y="785794"/>
            <a:ext cx="2214578" cy="500066"/>
          </a:xfrm>
          <a:prstGeom prst="roundRect">
            <a:avLst/>
          </a:prstGeom>
          <a:blipFill dpi="0" rotWithShape="1">
            <a:blip r:embed="rId3" cstate="print">
              <a:alphaModFix amt="45000"/>
            </a:blip>
            <a:srcRect/>
            <a:stretch>
              <a:fillRect/>
            </a:stretch>
          </a:blipFill>
          <a:ln w="57150">
            <a:solidFill>
              <a:srgbClr val="3366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336600"/>
                </a:solidFill>
              </a:rPr>
              <a:t>Маршрут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5" name="7-конечная звезда 14"/>
          <p:cNvSpPr/>
          <p:nvPr/>
        </p:nvSpPr>
        <p:spPr>
          <a:xfrm>
            <a:off x="6929454" y="1500174"/>
            <a:ext cx="642942" cy="571504"/>
          </a:xfrm>
          <a:prstGeom prst="star7">
            <a:avLst/>
          </a:prstGeom>
          <a:blipFill>
            <a:blip r:embed="rId7" cstate="print"/>
            <a:stretch>
              <a:fillRect/>
            </a:stretch>
          </a:blipFill>
          <a:ln w="381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5715008" y="1571612"/>
            <a:ext cx="642942" cy="571504"/>
          </a:xfrm>
          <a:prstGeom prst="star7">
            <a:avLst/>
          </a:prstGeom>
          <a:blipFill>
            <a:blip r:embed="rId7" cstate="print"/>
            <a:stretch>
              <a:fillRect/>
            </a:stretch>
          </a:blipFill>
          <a:ln w="38100">
            <a:solidFill>
              <a:srgbClr val="3366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7-конечная звезда 21"/>
          <p:cNvSpPr/>
          <p:nvPr/>
        </p:nvSpPr>
        <p:spPr>
          <a:xfrm>
            <a:off x="7858148" y="1643050"/>
            <a:ext cx="642942" cy="571504"/>
          </a:xfrm>
          <a:prstGeom prst="star7">
            <a:avLst/>
          </a:prstGeom>
          <a:blipFill>
            <a:blip r:embed="rId7" cstate="print"/>
            <a:stretch>
              <a:fillRect/>
            </a:stretch>
          </a:blipFill>
          <a:ln w="381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507 -0.01851 L -0.28507 0.314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1 -0.01225 L -0.2309 -0.012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0.01896 L -0.49757 0.312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1 -0.10658 L -0.13454 0.208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571500" y="642938"/>
            <a:ext cx="7858125" cy="5572125"/>
            <a:chOff x="-8429716" y="-4143452"/>
            <a:chExt cx="7858180" cy="5572164"/>
          </a:xfrm>
        </p:grpSpPr>
        <p:grpSp>
          <p:nvGrpSpPr>
            <p:cNvPr id="16417" name="Группа 18"/>
            <p:cNvGrpSpPr>
              <a:grpSpLocks/>
            </p:cNvGrpSpPr>
            <p:nvPr/>
          </p:nvGrpSpPr>
          <p:grpSpPr bwMode="auto">
            <a:xfrm>
              <a:off x="-8429716" y="-4143452"/>
              <a:ext cx="3643338" cy="5572164"/>
              <a:chOff x="-4143436" y="2714596"/>
              <a:chExt cx="3643338" cy="5572164"/>
            </a:xfrm>
          </p:grpSpPr>
          <p:pic>
            <p:nvPicPr>
              <p:cNvPr id="16419" name="Picture 2" descr="C:\Documents and Settings\Admin\Рабочий стол\40075174_Baden_Powell_novuyy_razmer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4143436" y="2714596"/>
                <a:ext cx="3643338" cy="4572032"/>
              </a:xfrm>
              <a:prstGeom prst="rect">
                <a:avLst/>
              </a:prstGeom>
              <a:noFill/>
              <a:ln w="38100">
                <a:solidFill>
                  <a:srgbClr val="006600"/>
                </a:solidFill>
                <a:miter lim="800000"/>
                <a:headEnd/>
                <a:tailEnd/>
              </a:ln>
            </p:spPr>
          </p:pic>
          <p:sp>
            <p:nvSpPr>
              <p:cNvPr id="6" name="Прямоугольник 5"/>
              <p:cNvSpPr/>
              <p:nvPr/>
            </p:nvSpPr>
            <p:spPr>
              <a:xfrm>
                <a:off x="-4143436" y="7143752"/>
                <a:ext cx="3643338" cy="1143008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2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2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400" b="1" dirty="0">
                    <a:solidFill>
                      <a:srgbClr val="C00000"/>
                    </a:solidFill>
                  </a:rPr>
                  <a:t>Baden Powel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,</a:t>
                </a:r>
                <a:r>
                  <a:rPr lang="en-US" sz="2400" dirty="0"/>
                  <a:t> </a:t>
                </a:r>
                <a:r>
                  <a:rPr lang="en-US" sz="2400" b="1" dirty="0">
                    <a:solidFill>
                      <a:srgbClr val="C00000"/>
                    </a:solidFill>
                  </a:rPr>
                  <a:t>1st Baron Baden-Powell </a:t>
                </a:r>
                <a:r>
                  <a:rPr lang="ru-RU" sz="2400" b="1" dirty="0">
                    <a:solidFill>
                      <a:srgbClr val="C00000"/>
                    </a:solidFill>
                  </a:rPr>
                  <a:t> </a:t>
                </a:r>
              </a:p>
            </p:txBody>
          </p:sp>
        </p:grpSp>
        <p:sp>
          <p:nvSpPr>
            <p:cNvPr id="4" name="Горизонтальный свиток 3"/>
            <p:cNvSpPr/>
            <p:nvPr/>
          </p:nvSpPr>
          <p:spPr>
            <a:xfrm>
              <a:off x="-4143436" y="-4143452"/>
              <a:ext cx="3571900" cy="4714908"/>
            </a:xfrm>
            <a:prstGeom prst="horizontalScroll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b="1" dirty="0">
                  <a:solidFill>
                    <a:srgbClr val="006600"/>
                  </a:solidFill>
                  <a:latin typeface="+mj-lt"/>
                </a:rPr>
                <a:t>From the History of Scouting in the World</a:t>
              </a:r>
              <a:endParaRPr lang="ru-RU" sz="3600" b="1" dirty="0">
                <a:solidFill>
                  <a:srgbClr val="006600"/>
                </a:solidFill>
                <a:latin typeface="+mj-lt"/>
              </a:endParaRPr>
            </a:p>
          </p:txBody>
        </p:sp>
      </p:grpSp>
      <p:grpSp>
        <p:nvGrpSpPr>
          <p:cNvPr id="12" name="Группа 12"/>
          <p:cNvGrpSpPr>
            <a:grpSpLocks/>
          </p:cNvGrpSpPr>
          <p:nvPr/>
        </p:nvGrpSpPr>
        <p:grpSpPr bwMode="auto">
          <a:xfrm>
            <a:off x="500063" y="571500"/>
            <a:ext cx="8001000" cy="5715000"/>
            <a:chOff x="-5728826" y="-3040892"/>
            <a:chExt cx="6460473" cy="5715064"/>
          </a:xfrm>
        </p:grpSpPr>
        <p:pic>
          <p:nvPicPr>
            <p:cNvPr id="16415" name="Picture 3" descr="C:\Documents and Settings\Admin\Рабочий стол\Scouting_for_Boys_Part_2_cover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5728826" y="-2969454"/>
              <a:ext cx="2999505" cy="5643626"/>
            </a:xfrm>
            <a:prstGeom prst="rect">
              <a:avLst/>
            </a:prstGeom>
            <a:noFill/>
            <a:ln w="9525">
              <a:solidFill>
                <a:srgbClr val="006600"/>
              </a:solidFill>
              <a:miter lim="800000"/>
              <a:headEnd/>
              <a:tailEnd/>
            </a:ln>
          </p:spPr>
        </p:pic>
        <p:pic>
          <p:nvPicPr>
            <p:cNvPr id="16416" name="Picture 3" descr="C:\Documents and Settings\Admin\Рабочий стол\badenpowell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2325541" y="-3040892"/>
              <a:ext cx="3057188" cy="5643626"/>
            </a:xfrm>
            <a:prstGeom prst="rect">
              <a:avLst/>
            </a:prstGeom>
            <a:noFill/>
            <a:ln w="9525">
              <a:solidFill>
                <a:srgbClr val="006600"/>
              </a:solidFill>
              <a:miter lim="800000"/>
              <a:headEnd/>
              <a:tailEnd/>
            </a:ln>
          </p:spPr>
        </p:pic>
      </p:grpSp>
      <p:grpSp>
        <p:nvGrpSpPr>
          <p:cNvPr id="22" name="Группа 21"/>
          <p:cNvGrpSpPr>
            <a:grpSpLocks/>
          </p:cNvGrpSpPr>
          <p:nvPr/>
        </p:nvGrpSpPr>
        <p:grpSpPr bwMode="auto">
          <a:xfrm>
            <a:off x="500063" y="571500"/>
            <a:ext cx="8001000" cy="5715000"/>
            <a:chOff x="-5857980" y="5143536"/>
            <a:chExt cx="8001056" cy="5715040"/>
          </a:xfrm>
        </p:grpSpPr>
        <p:pic>
          <p:nvPicPr>
            <p:cNvPr id="16411" name="Picture 2" descr="C:\Documents and Settings\Admin\Рабочий стол\scouts\Scouting_pioneer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714576" y="5143536"/>
              <a:ext cx="3857652" cy="5143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2" descr="C:\Documents and Settings\Admin\Рабочий стол\My_House_in_the_Woods_B-P_1911.jpe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DAD1CA"/>
                </a:clrFrom>
                <a:clrTo>
                  <a:srgbClr val="DAD1CA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-5857980" y="5214975"/>
              <a:ext cx="3714776" cy="5143536"/>
            </a:xfrm>
            <a:prstGeom prst="rect">
              <a:avLst/>
            </a:prstGeom>
            <a:blipFill dpi="0" rotWithShape="1">
              <a:blip r:embed="rId8" cstate="screen">
                <a:clrChange>
                  <a:clrFrom>
                    <a:srgbClr val="DAD1CA"/>
                  </a:clrFrom>
                  <a:clrTo>
                    <a:srgbClr val="DAD1CA">
                      <a:alpha val="0"/>
                    </a:srgbClr>
                  </a:clrTo>
                </a:clrChange>
                <a:alphaModFix amt="14000"/>
              </a:blip>
              <a:srcRect/>
              <a:tile tx="0" ty="0" sx="100000" sy="100000" flip="none" algn="tl"/>
            </a:blipFill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19" name="Прямоугольник 18"/>
            <p:cNvSpPr/>
            <p:nvPr/>
          </p:nvSpPr>
          <p:spPr>
            <a:xfrm>
              <a:off x="-5857980" y="9787007"/>
              <a:ext cx="3714776" cy="1071569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006600"/>
                  </a:solidFill>
                </a:rPr>
                <a:t>Scout camp</a:t>
              </a:r>
              <a:r>
                <a:rPr lang="ru-RU" sz="2400" b="1" dirty="0">
                  <a:solidFill>
                    <a:srgbClr val="006600"/>
                  </a:solidFill>
                </a:rPr>
                <a:t>, </a:t>
              </a:r>
              <a:r>
                <a:rPr lang="en-US" sz="2400" b="1" dirty="0">
                  <a:solidFill>
                    <a:srgbClr val="006600"/>
                  </a:solidFill>
                </a:rPr>
                <a:t>the place where B. Powel lived</a:t>
              </a:r>
              <a:endParaRPr lang="ru-RU" sz="2400" b="1" dirty="0">
                <a:solidFill>
                  <a:srgbClr val="0066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-1714576" y="9787007"/>
              <a:ext cx="3857652" cy="1071569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err="1">
                  <a:solidFill>
                    <a:srgbClr val="006600"/>
                  </a:solidFill>
                </a:rPr>
                <a:t>B.Powel</a:t>
              </a:r>
              <a:r>
                <a:rPr lang="en-US" sz="2400" b="1" dirty="0">
                  <a:solidFill>
                    <a:srgbClr val="006600"/>
                  </a:solidFill>
                </a:rPr>
                <a:t> with his friends, pioneers of scouting</a:t>
              </a:r>
              <a:endParaRPr lang="ru-RU" sz="2400" b="1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4" name="Группа 23"/>
          <p:cNvGrpSpPr>
            <a:grpSpLocks/>
          </p:cNvGrpSpPr>
          <p:nvPr/>
        </p:nvGrpSpPr>
        <p:grpSpPr bwMode="auto">
          <a:xfrm>
            <a:off x="500063" y="571500"/>
            <a:ext cx="8108950" cy="5715000"/>
            <a:chOff x="-13216062" y="-5928248"/>
            <a:chExt cx="7709476" cy="5715040"/>
          </a:xfrm>
        </p:grpSpPr>
        <p:pic>
          <p:nvPicPr>
            <p:cNvPr id="16406" name="Picture 2" descr="C:\Documents and Settings\Admin\Рабочий стол\scouts\My_House_in_the_Woods_B-P_1911.jpe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9140966" y="-4213736"/>
              <a:ext cx="3634380" cy="357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7" name="Picture 3" descr="C:\Documents and Settings\Admin\Рабочий стол\Brownsea_Island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-9276804" y="-5928248"/>
              <a:ext cx="3770218" cy="1857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8" name="Picture 4" descr="C:\Documents and Settings\Admin\Рабочий стол\Green_Island_Poole_Harbour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-13216062" y="-5856810"/>
              <a:ext cx="3532095" cy="4785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Прямоугольник 20"/>
            <p:cNvSpPr/>
            <p:nvPr/>
          </p:nvSpPr>
          <p:spPr>
            <a:xfrm>
              <a:off x="-9208885" y="-1284777"/>
              <a:ext cx="3667585" cy="1071569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The </a:t>
              </a:r>
              <a:r>
                <a:rPr lang="en-US" sz="2400" b="1" dirty="0" err="1">
                  <a:solidFill>
                    <a:srgbClr val="336600"/>
                  </a:solidFill>
                </a:rPr>
                <a:t>Brownsea</a:t>
              </a:r>
              <a:r>
                <a:rPr lang="en-US" sz="2400" b="1" dirty="0">
                  <a:solidFill>
                    <a:srgbClr val="336600"/>
                  </a:solidFill>
                </a:rPr>
                <a:t> Island Scout camp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-13216062" y="-1141901"/>
              <a:ext cx="3531749" cy="92869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err="1">
                  <a:solidFill>
                    <a:srgbClr val="336600"/>
                  </a:solidFill>
                </a:rPr>
                <a:t>Brownsea</a:t>
              </a:r>
              <a:r>
                <a:rPr lang="en-US" sz="2400" b="1" dirty="0">
                  <a:solidFill>
                    <a:srgbClr val="336600"/>
                  </a:solidFill>
                </a:rPr>
                <a:t> Island in Poole </a:t>
              </a:r>
              <a:r>
                <a:rPr lang="en-US" sz="2400" b="1" dirty="0" err="1">
                  <a:solidFill>
                    <a:srgbClr val="336600"/>
                  </a:solidFill>
                </a:rPr>
                <a:t>Harbour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</p:grpSp>
      <p:grpSp>
        <p:nvGrpSpPr>
          <p:cNvPr id="29" name="Группа 28"/>
          <p:cNvGrpSpPr>
            <a:grpSpLocks/>
          </p:cNvGrpSpPr>
          <p:nvPr/>
        </p:nvGrpSpPr>
        <p:grpSpPr bwMode="auto">
          <a:xfrm>
            <a:off x="500034" y="500042"/>
            <a:ext cx="8072436" cy="5715040"/>
            <a:chOff x="-7786805" y="-6572319"/>
            <a:chExt cx="8072493" cy="5715080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-3643372" y="-6572319"/>
              <a:ext cx="3929060" cy="571504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336600"/>
                  </a:solidFill>
                </a:rPr>
                <a:t>1926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Boy Scouts Silver Buffalo Award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-7786805" y="-6572319"/>
              <a:ext cx="3786241" cy="571508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336600"/>
                  </a:solidFill>
                </a:rPr>
                <a:t>1902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The Silver Wolf is the highest award made by The Scout Association "for services of the most exceptional character."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16404" name="Picture 5" descr="C:\Documents and Settings\Admin\Рабочий стол\Silver_Wolf_Award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-7143832" y="-5857940"/>
              <a:ext cx="2071702" cy="2185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5" name="Picture 6" descr="C:\Documents and Settings\Admin\Рабочий стол\Silver_Buffalo_Award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 flipH="1">
              <a:off x="-3286180" y="-5715064"/>
              <a:ext cx="2286016" cy="2357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4" name="Группа 33"/>
          <p:cNvGrpSpPr>
            <a:grpSpLocks/>
          </p:cNvGrpSpPr>
          <p:nvPr/>
        </p:nvGrpSpPr>
        <p:grpSpPr bwMode="auto">
          <a:xfrm>
            <a:off x="500034" y="500042"/>
            <a:ext cx="8072437" cy="5929313"/>
            <a:chOff x="-10930046" y="-7786743"/>
            <a:chExt cx="7605518" cy="5929379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-7026329" y="-7072360"/>
              <a:ext cx="3701801" cy="521499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err="1">
                  <a:solidFill>
                    <a:srgbClr val="336600"/>
                  </a:solidFill>
                </a:rPr>
                <a:t>Olave</a:t>
              </a:r>
              <a:r>
                <a:rPr lang="en-US" sz="2400" b="1" dirty="0">
                  <a:solidFill>
                    <a:srgbClr val="336600"/>
                  </a:solidFill>
                </a:rPr>
                <a:t> Baden-Powell, the Founder of the Girl Scout</a:t>
              </a:r>
              <a:r>
                <a:rPr lang="ru-RU" sz="2400" b="1" dirty="0">
                  <a:solidFill>
                    <a:srgbClr val="336600"/>
                  </a:solidFill>
                </a:rPr>
                <a:t> </a:t>
              </a:r>
              <a:endParaRPr lang="ru-RU" sz="2400" b="1" dirty="0">
                <a:solidFill>
                  <a:schemeClr val="bg2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-10930046" y="-7786743"/>
              <a:ext cx="3567190" cy="5929379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400" b="1" dirty="0">
                  <a:solidFill>
                    <a:srgbClr val="336600"/>
                  </a:solidFill>
                </a:rPr>
                <a:t>1935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World Scout Committee Bronze Wolf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16400" name="Picture 7" descr="C:\Documents and Settings\Admin\Рабочий стол\Bronze_Wolf_Award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10458910" y="-7000924"/>
              <a:ext cx="2786082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1" name="Picture 8" descr="C:\Documents and Settings\Admin\Рабочий стол\Olave_Baden-Powell.jpg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-6958995" y="-7786743"/>
              <a:ext cx="3634467" cy="50006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1" name="Группа 40"/>
          <p:cNvGrpSpPr>
            <a:grpSpLocks/>
          </p:cNvGrpSpPr>
          <p:nvPr/>
        </p:nvGrpSpPr>
        <p:grpSpPr bwMode="auto">
          <a:xfrm>
            <a:off x="500034" y="500042"/>
            <a:ext cx="8143902" cy="5929294"/>
            <a:chOff x="-7572488" y="-7000948"/>
            <a:chExt cx="8143958" cy="5929334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-7572460" y="-7000948"/>
              <a:ext cx="3714776" cy="58579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 dirty="0">
                <a:solidFill>
                  <a:srgbClr val="33660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-3214742" y="-6929510"/>
              <a:ext cx="3714776" cy="571504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The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sp>
          <p:nvSpPr>
            <p:cNvPr id="37" name="Горизонтальный свиток 36"/>
            <p:cNvSpPr/>
            <p:nvPr/>
          </p:nvSpPr>
          <p:spPr>
            <a:xfrm>
              <a:off x="-7572488" y="-6929510"/>
              <a:ext cx="3714804" cy="5643601"/>
            </a:xfrm>
            <a:prstGeom prst="horizontalScroll">
              <a:avLst/>
            </a:prstGeom>
            <a:blipFill dpi="0" rotWithShape="1">
              <a:blip r:embed="rId7" cstate="print">
                <a:alphaModFix amt="26000"/>
              </a:blip>
              <a:srcRect/>
              <a:stretch>
                <a:fillRect/>
              </a:stretch>
            </a:blipFill>
            <a:ln w="57150">
              <a:solidFill>
                <a:srgbClr val="33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The Scout Promise</a:t>
              </a: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On my </a:t>
              </a:r>
              <a:r>
                <a:rPr lang="en-US" sz="2400" b="1" dirty="0" err="1">
                  <a:solidFill>
                    <a:srgbClr val="336600"/>
                  </a:solidFill>
                </a:rPr>
                <a:t>honour</a:t>
              </a:r>
              <a:r>
                <a:rPr lang="en-US" sz="2400" b="1" dirty="0">
                  <a:solidFill>
                    <a:srgbClr val="336600"/>
                  </a:solidFill>
                </a:rPr>
                <a:t> I promise that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I will do my best </a:t>
              </a:r>
              <a:endParaRPr lang="ru-RU" sz="2400" b="1" dirty="0">
                <a:solidFill>
                  <a:srgbClr val="336600"/>
                </a:solidFill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To do my duty to God and the King (or to God and my Country)</a:t>
              </a:r>
              <a:br>
                <a:rPr lang="en-US" sz="2400" b="1" dirty="0">
                  <a:solidFill>
                    <a:srgbClr val="336600"/>
                  </a:solidFill>
                </a:rPr>
              </a:br>
              <a:r>
                <a:rPr lang="en-US" sz="2400" b="1" dirty="0">
                  <a:solidFill>
                    <a:srgbClr val="336600"/>
                  </a:solidFill>
                </a:rPr>
                <a:t>To help other people at all times and</a:t>
              </a:r>
              <a:br>
                <a:rPr lang="en-US" sz="2400" b="1" dirty="0">
                  <a:solidFill>
                    <a:srgbClr val="336600"/>
                  </a:solidFill>
                </a:rPr>
              </a:br>
              <a:r>
                <a:rPr lang="en-US" sz="2400" b="1" dirty="0">
                  <a:solidFill>
                    <a:srgbClr val="336600"/>
                  </a:solidFill>
                </a:rPr>
                <a:t>To obey the Scout Law.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16396" name="Picture 9" descr="C:\Documents and Settings\Admin\Рабочий стол\scouts\stone on the place of the first camp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-3500494" y="-7000948"/>
              <a:ext cx="4071964" cy="4929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Прямоугольник 39"/>
            <p:cNvSpPr/>
            <p:nvPr/>
          </p:nvSpPr>
          <p:spPr>
            <a:xfrm>
              <a:off x="-3500494" y="-2214622"/>
              <a:ext cx="4071964" cy="1143008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>
                  <a:solidFill>
                    <a:srgbClr val="336600"/>
                  </a:solidFill>
                </a:rPr>
                <a:t>The Memorial Stone on the place of the first Scout camp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428596" y="428604"/>
            <a:ext cx="8286808" cy="5971496"/>
            <a:chOff x="-9324762" y="-7643890"/>
            <a:chExt cx="8286808" cy="5971496"/>
          </a:xfrm>
        </p:grpSpPr>
        <p:sp>
          <p:nvSpPr>
            <p:cNvPr id="39" name="Прямоугольник 38"/>
            <p:cNvSpPr/>
            <p:nvPr/>
          </p:nvSpPr>
          <p:spPr>
            <a:xfrm>
              <a:off x="-9324762" y="-7643890"/>
              <a:ext cx="3857652" cy="5857916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Baden-Powell was a British soldier, a spy, an actor, a naturalist, a very good watercolor artist. </a:t>
              </a:r>
              <a:endParaRPr lang="ru-RU" sz="2400" b="1" dirty="0" smtClean="0">
                <a:solidFill>
                  <a:srgbClr val="336600"/>
                </a:solidFill>
              </a:endParaRPr>
            </a:p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During his life he wrote 32 books and received honorary degrees from Edinburgh, Toronto, Montreal, Oxford, Liverpool and Cambridge Universities.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grpSp>
          <p:nvGrpSpPr>
            <p:cNvPr id="51" name="Группа 50"/>
            <p:cNvGrpSpPr/>
            <p:nvPr/>
          </p:nvGrpSpPr>
          <p:grpSpPr>
            <a:xfrm>
              <a:off x="-5252796" y="-7643890"/>
              <a:ext cx="4214842" cy="5971496"/>
              <a:chOff x="4319896" y="500042"/>
              <a:chExt cx="4214842" cy="5971496"/>
            </a:xfrm>
          </p:grpSpPr>
          <p:pic>
            <p:nvPicPr>
              <p:cNvPr id="49" name="Picture 2" descr="C:\Documents and Settings\Admin\Рабочий стол\могила Б.Пауэла.jp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4319896" y="2786058"/>
                <a:ext cx="4214842" cy="3685480"/>
              </a:xfrm>
              <a:prstGeom prst="rect">
                <a:avLst/>
              </a:prstGeom>
              <a:noFill/>
            </p:spPr>
          </p:pic>
          <p:pic>
            <p:nvPicPr>
              <p:cNvPr id="48" name="Picture 3" descr="C:\Documents and Settings\Admin\Рабочий стол\scouts\Baden_Powell_plaque.jpg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4319896" y="500042"/>
                <a:ext cx="4214842" cy="2500330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54" name="7-конечная звезда 53">
            <a:hlinkClick r:id="rId18" action="ppaction://hlinksldjump"/>
          </p:cNvPr>
          <p:cNvSpPr/>
          <p:nvPr/>
        </p:nvSpPr>
        <p:spPr>
          <a:xfrm>
            <a:off x="4071934" y="0"/>
            <a:ext cx="714380" cy="642942"/>
          </a:xfrm>
          <a:prstGeom prst="star7">
            <a:avLst/>
          </a:prstGeom>
          <a:blipFill>
            <a:blip r:embed="rId19" cstate="print"/>
            <a:stretch>
              <a:fillRect/>
            </a:stretch>
          </a:blipFill>
          <a:ln w="381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0"/>
                            </p:stCondLst>
                            <p:childTnLst>
                              <p:par>
                                <p:cTn id="37" presetID="17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0"/>
                            </p:stCondLst>
                            <p:childTnLst>
                              <p:par>
                                <p:cTn id="4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Documents and Settings\Admin\Рабочий стол\star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2"/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6600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642910" y="857232"/>
            <a:ext cx="6357982" cy="5143536"/>
            <a:chOff x="-10358574" y="5214902"/>
            <a:chExt cx="6858048" cy="5286412"/>
          </a:xfrm>
        </p:grpSpPr>
        <p:pic>
          <p:nvPicPr>
            <p:cNvPr id="17414" name="Picture 2" descr="C:\Documents and Settings\Admin\Рабочий стол\scouts\Oleg_Pantyukhov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0358574" y="5214902"/>
              <a:ext cx="3500462" cy="4071989"/>
            </a:xfrm>
            <a:prstGeom prst="rect">
              <a:avLst/>
            </a:prstGeom>
            <a:noFill/>
            <a:ln w="28575">
              <a:solidFill>
                <a:schemeClr val="bg2">
                  <a:lumMod val="25000"/>
                </a:schemeClr>
              </a:solidFill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 bwMode="auto">
            <a:xfrm>
              <a:off x="-10358574" y="9215430"/>
              <a:ext cx="3643338" cy="1285884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b="1" dirty="0" smtClean="0">
                  <a:solidFill>
                    <a:srgbClr val="336600"/>
                  </a:solidFill>
                </a:rPr>
                <a:t>Oleg  </a:t>
              </a:r>
              <a:r>
                <a:rPr lang="en-US" sz="2400" b="1" dirty="0" err="1">
                  <a:solidFill>
                    <a:srgbClr val="336600"/>
                  </a:solidFill>
                </a:rPr>
                <a:t>Ivanovich</a:t>
              </a:r>
              <a:r>
                <a:rPr lang="en-US" sz="2400" b="1" dirty="0">
                  <a:solidFill>
                    <a:srgbClr val="336600"/>
                  </a:solidFill>
                </a:rPr>
                <a:t> </a:t>
              </a:r>
              <a:r>
                <a:rPr lang="en-US" sz="2400" b="1" dirty="0" err="1">
                  <a:solidFill>
                    <a:srgbClr val="336600"/>
                  </a:solidFill>
                </a:rPr>
                <a:t>Pantjukov</a:t>
              </a:r>
              <a:r>
                <a:rPr lang="en-US" sz="2400" b="1" dirty="0">
                  <a:solidFill>
                    <a:srgbClr val="336600"/>
                  </a:solidFill>
                </a:rPr>
                <a:t>, </a:t>
              </a:r>
              <a:r>
                <a:rPr lang="en-US" sz="2400" b="1" dirty="0" smtClean="0">
                  <a:solidFill>
                    <a:srgbClr val="336600"/>
                  </a:solidFill>
                </a:rPr>
                <a:t>The Founder of the Russian Scouting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17416" name="Picture 5" descr="C:\Documents and Settings\Admin\Рабочий стол\scouts\304px-Russkiy_Skaut.svg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6715236" y="5643530"/>
              <a:ext cx="3214710" cy="3571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Группа 21"/>
          <p:cNvGrpSpPr/>
          <p:nvPr/>
        </p:nvGrpSpPr>
        <p:grpSpPr>
          <a:xfrm>
            <a:off x="571473" y="1361832"/>
            <a:ext cx="6000792" cy="3424489"/>
            <a:chOff x="-12091724" y="7307073"/>
            <a:chExt cx="9640036" cy="3817121"/>
          </a:xfrm>
        </p:grpSpPr>
        <p:pic>
          <p:nvPicPr>
            <p:cNvPr id="17420" name="Picture 12" descr="эмблема скаутов России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2091724" y="7307074"/>
              <a:ext cx="4363385" cy="3075462"/>
            </a:xfrm>
            <a:prstGeom prst="rect">
              <a:avLst/>
            </a:prstGeom>
            <a:noFill/>
          </p:spPr>
        </p:pic>
        <p:sp>
          <p:nvSpPr>
            <p:cNvPr id="19" name="Прямоугольник 18"/>
            <p:cNvSpPr/>
            <p:nvPr/>
          </p:nvSpPr>
          <p:spPr>
            <a:xfrm>
              <a:off x="-7626865" y="10450584"/>
              <a:ext cx="5175177" cy="67361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The first  Russian</a:t>
              </a:r>
              <a:r>
                <a:rPr lang="ru-RU" sz="2400" b="1" dirty="0" smtClean="0">
                  <a:solidFill>
                    <a:srgbClr val="336600"/>
                  </a:solidFill>
                </a:rPr>
                <a:t> </a:t>
              </a:r>
              <a:r>
                <a:rPr lang="en-US" sz="2400" b="1" dirty="0" smtClean="0">
                  <a:solidFill>
                    <a:srgbClr val="336600"/>
                  </a:solidFill>
                </a:rPr>
                <a:t>scouts,1990</a:t>
              </a:r>
              <a:r>
                <a:rPr lang="ru-RU" sz="2400" b="1" dirty="0" smtClean="0">
                  <a:solidFill>
                    <a:srgbClr val="336600"/>
                  </a:solidFill>
                </a:rPr>
                <a:t>  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17422" name="Picture 2" descr="C:\Documents and Settings\Admin\Рабочий стол\Girl Scout.jp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-7626865" y="7307073"/>
              <a:ext cx="5175177" cy="3143511"/>
            </a:xfrm>
            <a:prstGeom prst="rect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miter lim="800000"/>
              <a:headEnd/>
              <a:tailEnd/>
            </a:ln>
          </p:spPr>
        </p:pic>
      </p:grpSp>
      <p:pic>
        <p:nvPicPr>
          <p:cNvPr id="2050" name="Picture 2" descr="C:\Documents and Settings\Admin\Рабочий стол\russian scout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1232569"/>
            <a:ext cx="6072230" cy="510841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13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786" y="1361832"/>
            <a:ext cx="5698828" cy="4710374"/>
          </a:xfrm>
          <a:prstGeom prst="rect">
            <a:avLst/>
          </a:prstGeom>
          <a:noFill/>
        </p:spPr>
      </p:pic>
      <p:sp>
        <p:nvSpPr>
          <p:cNvPr id="18" name="7-конечная звезда 17">
            <a:hlinkClick r:id="rId9" action="ppaction://hlinksldjump"/>
          </p:cNvPr>
          <p:cNvSpPr/>
          <p:nvPr/>
        </p:nvSpPr>
        <p:spPr>
          <a:xfrm>
            <a:off x="7786710" y="357166"/>
            <a:ext cx="1071570" cy="1000132"/>
          </a:xfrm>
          <a:prstGeom prst="star7">
            <a:avLst/>
          </a:prstGeom>
          <a:blipFill>
            <a:blip r:embed="rId10" cstate="print"/>
            <a:stretch>
              <a:fillRect/>
            </a:stretch>
          </a:blipFill>
          <a:ln w="381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4" descr="C:\Documents and Settings\Admin\Рабочий стол\839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035" y="1361832"/>
            <a:ext cx="6072230" cy="4934893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</a:ln>
        </p:spPr>
      </p:pic>
      <p:sp>
        <p:nvSpPr>
          <p:cNvPr id="20" name="Стрелка вправо 19"/>
          <p:cNvSpPr/>
          <p:nvPr/>
        </p:nvSpPr>
        <p:spPr>
          <a:xfrm>
            <a:off x="7786710" y="2000240"/>
            <a:ext cx="1071570" cy="2000264"/>
          </a:xfrm>
          <a:prstGeom prst="rightArrow">
            <a:avLst/>
          </a:prstGeom>
          <a:solidFill>
            <a:srgbClr val="336600"/>
          </a:solidFill>
          <a:ln>
            <a:solidFill>
              <a:srgbClr val="3366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2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3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7-конечная звезда 4">
            <a:hlinkClick r:id="rId3" action="ppaction://hlinksldjump"/>
          </p:cNvPr>
          <p:cNvSpPr/>
          <p:nvPr/>
        </p:nvSpPr>
        <p:spPr>
          <a:xfrm>
            <a:off x="7643834" y="428604"/>
            <a:ext cx="1071570" cy="785818"/>
          </a:xfrm>
          <a:prstGeom prst="star7">
            <a:avLst/>
          </a:prstGeom>
          <a:blipFill>
            <a:blip r:embed="rId4" cstate="print"/>
            <a:stretch>
              <a:fillRect/>
            </a:stretch>
          </a:blipFill>
          <a:ln w="38100"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785794"/>
            <a:ext cx="6357982" cy="3571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336600"/>
                </a:solidFill>
              </a:rPr>
              <a:t>Scouting in the World</a:t>
            </a:r>
            <a:endParaRPr lang="ru-RU" sz="3200" b="1" dirty="0">
              <a:solidFill>
                <a:srgbClr val="336600"/>
              </a:solidFill>
            </a:endParaRPr>
          </a:p>
        </p:txBody>
      </p:sp>
      <p:pic>
        <p:nvPicPr>
          <p:cNvPr id="3074" name="Picture 2" descr="C:\Documents and Settings\Admin\Рабочий стол\7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5852" y="1428736"/>
            <a:ext cx="6327366" cy="4572032"/>
          </a:xfrm>
          <a:prstGeom prst="rect">
            <a:avLst/>
          </a:prstGeom>
          <a:noFill/>
        </p:spPr>
      </p:pic>
      <p:grpSp>
        <p:nvGrpSpPr>
          <p:cNvPr id="11" name="Группа 10"/>
          <p:cNvGrpSpPr/>
          <p:nvPr/>
        </p:nvGrpSpPr>
        <p:grpSpPr>
          <a:xfrm>
            <a:off x="1285852" y="1357298"/>
            <a:ext cx="6500858" cy="4714908"/>
            <a:chOff x="-9215534" y="-7143824"/>
            <a:chExt cx="6500858" cy="4714908"/>
          </a:xfrm>
        </p:grpSpPr>
        <p:pic>
          <p:nvPicPr>
            <p:cNvPr id="3075" name="Picture 3" descr="C:\Documents and Settings\Admin\Рабочий стол\280px-Boy_Scouts_of_America_universal_emblem.svg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9215534" y="-7143824"/>
              <a:ext cx="4071966" cy="4714908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-9215534" y="-3000420"/>
              <a:ext cx="14013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336600"/>
                  </a:solidFill>
                </a:rPr>
                <a:t>America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3076" name="Picture 4" descr="C:\Documents and Settings\Admin\Рабочий стол\Boy_Scout,_1969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5215006" y="-7143824"/>
              <a:ext cx="2500330" cy="4714908"/>
            </a:xfrm>
            <a:prstGeom prst="rect">
              <a:avLst/>
            </a:prstGeom>
            <a:noFill/>
          </p:spPr>
        </p:pic>
      </p:grpSp>
      <p:grpSp>
        <p:nvGrpSpPr>
          <p:cNvPr id="16" name="Группа 15"/>
          <p:cNvGrpSpPr/>
          <p:nvPr/>
        </p:nvGrpSpPr>
        <p:grpSpPr>
          <a:xfrm>
            <a:off x="571473" y="1571612"/>
            <a:ext cx="7791294" cy="4214842"/>
            <a:chOff x="-1500262" y="-6215130"/>
            <a:chExt cx="7791294" cy="4214842"/>
          </a:xfrm>
        </p:grpSpPr>
        <p:pic>
          <p:nvPicPr>
            <p:cNvPr id="3078" name="Picture 6" descr="C:\Documents and Settings\Admin\Рабочий стол\guild_logo.2[1].gif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-1500262" y="-6215130"/>
              <a:ext cx="3357586" cy="3857652"/>
            </a:xfrm>
            <a:prstGeom prst="rect">
              <a:avLst/>
            </a:prstGeom>
            <a:noFill/>
          </p:spPr>
        </p:pic>
        <p:grpSp>
          <p:nvGrpSpPr>
            <p:cNvPr id="15" name="Группа 14"/>
            <p:cNvGrpSpPr/>
            <p:nvPr/>
          </p:nvGrpSpPr>
          <p:grpSpPr>
            <a:xfrm>
              <a:off x="2285951" y="-6143692"/>
              <a:ext cx="4005081" cy="4143404"/>
              <a:chOff x="2285951" y="-6143692"/>
              <a:chExt cx="4005081" cy="4143404"/>
            </a:xfrm>
          </p:grpSpPr>
          <p:pic>
            <p:nvPicPr>
              <p:cNvPr id="3077" name="Picture 5" descr="C:\Documents and Settings\Admin\Рабочий стол\VarsityScoutspreparingtoheadoutbackpacking2004.jp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285951" y="-6143692"/>
                <a:ext cx="4000528" cy="4143404"/>
              </a:xfrm>
              <a:prstGeom prst="rect">
                <a:avLst/>
              </a:prstGeom>
              <a:noFill/>
            </p:spPr>
          </p:pic>
          <p:sp>
            <p:nvSpPr>
              <p:cNvPr id="14" name="Прямоугольник 13"/>
              <p:cNvSpPr/>
              <p:nvPr/>
            </p:nvSpPr>
            <p:spPr>
              <a:xfrm>
                <a:off x="2285951" y="-2643230"/>
                <a:ext cx="4005081" cy="642942"/>
              </a:xfrm>
              <a:prstGeom prst="rect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b="1" dirty="0" smtClean="0">
                    <a:solidFill>
                      <a:srgbClr val="336600"/>
                    </a:solidFill>
                  </a:rPr>
                  <a:t>Australia</a:t>
                </a:r>
                <a:endParaRPr lang="ru-RU" sz="2400" b="1" dirty="0">
                  <a:solidFill>
                    <a:srgbClr val="336600"/>
                  </a:solidFill>
                </a:endParaRPr>
              </a:p>
            </p:txBody>
          </p:sp>
        </p:grpSp>
      </p:grpSp>
      <p:grpSp>
        <p:nvGrpSpPr>
          <p:cNvPr id="24" name="Группа 23"/>
          <p:cNvGrpSpPr/>
          <p:nvPr/>
        </p:nvGrpSpPr>
        <p:grpSpPr>
          <a:xfrm>
            <a:off x="2327518" y="1500174"/>
            <a:ext cx="4744812" cy="4360936"/>
            <a:chOff x="-3500494" y="500042"/>
            <a:chExt cx="3000396" cy="3094834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436410" y="3339105"/>
              <a:ext cx="2936312" cy="255771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Canada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20" name="Picture 8" descr="C:\Documents and Settings\Admin\Рабочий стол\300px-Association_des_aventuriers_de_Baden-Powell.svg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-3500494" y="500042"/>
              <a:ext cx="3000396" cy="2857500"/>
            </a:xfrm>
            <a:prstGeom prst="rect">
              <a:avLst/>
            </a:prstGeom>
            <a:noFill/>
          </p:spPr>
        </p:pic>
      </p:grpSp>
      <p:grpSp>
        <p:nvGrpSpPr>
          <p:cNvPr id="27" name="Группа 26"/>
          <p:cNvGrpSpPr/>
          <p:nvPr/>
        </p:nvGrpSpPr>
        <p:grpSpPr>
          <a:xfrm>
            <a:off x="2357422" y="1500174"/>
            <a:ext cx="4572032" cy="4097942"/>
            <a:chOff x="-8501154" y="-9144088"/>
            <a:chExt cx="6500858" cy="6319200"/>
          </a:xfrm>
        </p:grpSpPr>
        <p:pic>
          <p:nvPicPr>
            <p:cNvPr id="3081" name="Picture 9" descr="C:\Documents and Settings\Admin\Рабочий стол\396px-Scouts_de_España.svg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-8501154" y="-9144088"/>
              <a:ext cx="6500858" cy="6286544"/>
            </a:xfrm>
            <a:prstGeom prst="rect">
              <a:avLst/>
            </a:prstGeom>
            <a:noFill/>
          </p:spPr>
        </p:pic>
        <p:sp>
          <p:nvSpPr>
            <p:cNvPr id="26" name="Прямоугольник 25"/>
            <p:cNvSpPr/>
            <p:nvPr/>
          </p:nvSpPr>
          <p:spPr>
            <a:xfrm>
              <a:off x="-3454406" y="-3396391"/>
              <a:ext cx="1428760" cy="57150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Spain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1500166" y="1643050"/>
            <a:ext cx="5929354" cy="3500461"/>
            <a:chOff x="-6929518" y="-2928981"/>
            <a:chExt cx="5929354" cy="3500461"/>
          </a:xfrm>
        </p:grpSpPr>
        <p:pic>
          <p:nvPicPr>
            <p:cNvPr id="3082" name="Picture 10" descr="C:\Documents and Settings\Admin\Рабочий стол\Federazione_del_Movimento_Scout_Italiano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-3643370" y="-2857544"/>
              <a:ext cx="2643206" cy="2857544"/>
            </a:xfrm>
            <a:prstGeom prst="rect">
              <a:avLst/>
            </a:prstGeom>
            <a:noFill/>
          </p:spPr>
        </p:pic>
        <p:sp>
          <p:nvSpPr>
            <p:cNvPr id="29" name="Прямоугольник 28"/>
            <p:cNvSpPr/>
            <p:nvPr/>
          </p:nvSpPr>
          <p:spPr>
            <a:xfrm>
              <a:off x="-3714808" y="-1"/>
              <a:ext cx="2714644" cy="50004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Italy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  <p:pic>
          <p:nvPicPr>
            <p:cNvPr id="3083" name="Picture 11" descr="C:\Documents and Settings\Admin\Рабочий стол\300px-Scoutisme_Français.svg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6929518" y="-2928981"/>
              <a:ext cx="2786062" cy="2928981"/>
            </a:xfrm>
            <a:prstGeom prst="rect">
              <a:avLst/>
            </a:prstGeom>
            <a:noFill/>
          </p:spPr>
        </p:pic>
        <p:sp>
          <p:nvSpPr>
            <p:cNvPr id="31" name="Прямоугольник 30"/>
            <p:cNvSpPr/>
            <p:nvPr/>
          </p:nvSpPr>
          <p:spPr>
            <a:xfrm>
              <a:off x="-6929518" y="0"/>
              <a:ext cx="2714644" cy="57148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rgbClr val="336600"/>
                  </a:solidFill>
                </a:rPr>
                <a:t>France</a:t>
              </a:r>
              <a:endParaRPr lang="ru-RU" sz="2400" b="1" dirty="0">
                <a:solidFill>
                  <a:srgbClr val="33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5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0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336600"/>
              </a:solidFill>
            </a:endParaRPr>
          </a:p>
        </p:txBody>
      </p:sp>
      <p:pic>
        <p:nvPicPr>
          <p:cNvPr id="21507" name="Picture 3" descr="C:\Documents and Settings\Admin\Рабочий стол\c42xo73ws5497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09203"/>
            <a:ext cx="4643470" cy="383444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785794"/>
            <a:ext cx="5072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336600"/>
                </a:solidFill>
              </a:rPr>
              <a:t> </a:t>
            </a:r>
            <a:r>
              <a:rPr lang="en-US" sz="2800" b="1" dirty="0" smtClean="0">
                <a:solidFill>
                  <a:srgbClr val="336600"/>
                </a:solidFill>
              </a:rPr>
              <a:t>Do you want to be a scout?</a:t>
            </a:r>
            <a:endParaRPr lang="ru-RU" sz="2800" b="1" dirty="0">
              <a:solidFill>
                <a:srgbClr val="336600"/>
              </a:solidFill>
            </a:endParaRPr>
          </a:p>
        </p:txBody>
      </p:sp>
      <p:pic>
        <p:nvPicPr>
          <p:cNvPr id="21508" name="Picture 4" descr="C:\Documents and Settings\Admin\Рабочий стол\Harcerki_Z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8604"/>
            <a:ext cx="3000396" cy="3039023"/>
          </a:xfrm>
          <a:prstGeom prst="rect">
            <a:avLst/>
          </a:prstGeom>
          <a:noFill/>
        </p:spPr>
      </p:pic>
      <p:pic>
        <p:nvPicPr>
          <p:cNvPr id="21509" name="Picture 5" descr="C:\Documents and Settings\Admin\Рабочий стол\Scout_mem_jamb_1979_1980_perry_lakes_gnangarr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643314"/>
            <a:ext cx="2928958" cy="2492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 smtClean="0">
              <a:solidFill>
                <a:srgbClr val="006600"/>
              </a:solidFill>
            </a:endParaRPr>
          </a:p>
          <a:p>
            <a:endParaRPr lang="en-US" sz="3200" b="1" dirty="0" smtClean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en-US" sz="3200" b="1" dirty="0" smtClean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en-US" sz="3200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14282" y="0"/>
            <a:ext cx="8715436" cy="6858000"/>
          </a:xfrm>
          <a:prstGeom prst="horizontalScroll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ctr"/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Scout Motto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indent="449263" algn="ctr" eaLnBrk="0" hangingPunct="0"/>
            <a:r>
              <a:rPr lang="en-US" sz="2400" b="1" dirty="0" smtClean="0">
                <a:solidFill>
                  <a:srgbClr val="33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Be Prepared</a:t>
            </a:r>
            <a:endParaRPr lang="ru-RU" sz="2400" b="1" dirty="0" smtClean="0">
              <a:solidFill>
                <a:srgbClr val="336600"/>
              </a:solidFill>
              <a:latin typeface="Arial" pitchFamily="34" charset="0"/>
            </a:endParaRPr>
          </a:p>
          <a:p>
            <a:pPr lvl="0" indent="449263" algn="ctr" eaLnBrk="0" hangingPunct="0"/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Scout Slogan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indent="449263" algn="ctr" eaLnBrk="0" hangingPunct="0"/>
            <a:r>
              <a:rPr lang="en-US" sz="2400" b="1" dirty="0" smtClean="0">
                <a:solidFill>
                  <a:srgbClr val="33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Do a good turn daily</a:t>
            </a:r>
            <a:endParaRPr lang="ru-RU" sz="2400" b="1" dirty="0" smtClean="0">
              <a:solidFill>
                <a:srgbClr val="336600"/>
              </a:solidFill>
              <a:latin typeface="Arial" pitchFamily="34" charset="0"/>
            </a:endParaRPr>
          </a:p>
          <a:p>
            <a:pPr lvl="0" indent="449263" algn="ctr" eaLnBrk="0" hangingPunct="0"/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Outdoor Code</a:t>
            </a:r>
            <a:endParaRPr lang="ru-RU" sz="2400" b="1" dirty="0" smtClean="0">
              <a:solidFill>
                <a:srgbClr val="C00000"/>
              </a:solidFill>
              <a:latin typeface="Arial" pitchFamily="34" charset="0"/>
            </a:endParaRPr>
          </a:p>
          <a:p>
            <a:pPr lvl="0" indent="449263" algn="ctr" eaLnBrk="0" hangingPunct="0"/>
            <a:r>
              <a:rPr lang="en-US" sz="2400" b="1" dirty="0" smtClean="0">
                <a:solidFill>
                  <a:srgbClr val="33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 will do my best, to be clean in my outdoor manner, to be careful with fire, to be considerate in the outdoors, and to be conservation minded</a:t>
            </a:r>
            <a:endParaRPr lang="en-US" sz="2400" b="1" dirty="0" smtClean="0">
              <a:solidFill>
                <a:srgbClr val="336600"/>
              </a:solidFill>
              <a:latin typeface="Arial" pitchFamily="34" charset="0"/>
            </a:endParaRPr>
          </a:p>
        </p:txBody>
      </p:sp>
      <p:pic>
        <p:nvPicPr>
          <p:cNvPr id="8" name="Picture 2" descr="C:\Documents and Settings\Admin\Рабочий стол\safe_image.ph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000108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 smtClean="0">
              <a:solidFill>
                <a:srgbClr val="006600"/>
              </a:solidFill>
            </a:endParaRPr>
          </a:p>
          <a:p>
            <a:endParaRPr lang="en-US" sz="3200" b="1" dirty="0" smtClean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en-US" sz="3200" b="1" dirty="0" smtClean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2011 is the International Year of Forests</a:t>
            </a:r>
          </a:p>
          <a:p>
            <a:pPr algn="ctr"/>
            <a:endParaRPr lang="en-US" sz="3200" dirty="0" smtClean="0">
              <a:solidFill>
                <a:srgbClr val="0066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UNEP's (</a:t>
            </a:r>
            <a:r>
              <a:rPr lang="en-US" sz="2400" b="1" dirty="0" smtClean="0">
                <a:solidFill>
                  <a:srgbClr val="006600"/>
                </a:solidFill>
              </a:rPr>
              <a:t>United Nations Environmental  </a:t>
            </a:r>
            <a:r>
              <a:rPr lang="en-US" sz="2400" b="1" dirty="0" err="1" smtClean="0">
                <a:solidFill>
                  <a:srgbClr val="006600"/>
                </a:solidFill>
              </a:rPr>
              <a:t>Programme</a:t>
            </a:r>
            <a:r>
              <a:rPr lang="en-US" sz="2400" b="1" dirty="0" smtClean="0">
                <a:solidFill>
                  <a:srgbClr val="006600"/>
                </a:solidFill>
              </a:rPr>
              <a:t>)</a:t>
            </a:r>
            <a:endParaRPr lang="ru-RU" sz="2400" b="1" dirty="0" smtClean="0">
              <a:solidFill>
                <a:srgbClr val="0066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World Environment Day - </a:t>
            </a:r>
            <a:r>
              <a:rPr lang="en-US" sz="24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 June 2011</a:t>
            </a:r>
            <a:r>
              <a:rPr lang="en-US" sz="2400" dirty="0" smtClean="0">
                <a:solidFill>
                  <a:srgbClr val="006600"/>
                </a:solidFill>
              </a:rPr>
              <a:t> 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6600"/>
                </a:solidFill>
              </a:rPr>
              <a:t>World Scouting celebrates four-year Alliance with Clean Up the World!</a:t>
            </a:r>
            <a:endParaRPr lang="ru-RU" sz="2400" b="1" dirty="0" smtClean="0">
              <a:solidFill>
                <a:srgbClr val="006600"/>
              </a:solidFill>
            </a:endParaRPr>
          </a:p>
          <a:p>
            <a:pPr lvl="0"/>
            <a:r>
              <a:rPr lang="en-US" sz="3200" b="1" dirty="0" smtClean="0">
                <a:solidFill>
                  <a:srgbClr val="0066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en-US" sz="3200" dirty="0" smtClean="0">
              <a:solidFill>
                <a:srgbClr val="006600"/>
              </a:solidFill>
              <a:latin typeface="Arial" pitchFamily="34" charset="0"/>
            </a:endParaRPr>
          </a:p>
        </p:txBody>
      </p:sp>
      <p:pic>
        <p:nvPicPr>
          <p:cNvPr id="24578" name="Picture 2" descr="C:\Documents and Settings\Admin\Рабочий стол\wed2011_collage_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00042"/>
            <a:ext cx="3643338" cy="1943114"/>
          </a:xfrm>
          <a:prstGeom prst="roundRect">
            <a:avLst/>
          </a:prstGeom>
          <a:noFill/>
          <a:ln w="3810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24581" name="Picture 5" descr="C:\Documents and Settings\Admin\Рабочий стол\cuw_2011_article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541634"/>
            <a:ext cx="3286148" cy="1887234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998</Words>
  <Application>Microsoft Office PowerPoint</Application>
  <PresentationFormat>Экран (4:3)</PresentationFormat>
  <Paragraphs>309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267</cp:revision>
  <dcterms:created xsi:type="dcterms:W3CDTF">2011-06-02T16:09:11Z</dcterms:created>
  <dcterms:modified xsi:type="dcterms:W3CDTF">2011-07-27T14:02:02Z</dcterms:modified>
</cp:coreProperties>
</file>