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2" r:id="rId3"/>
    <p:sldId id="263" r:id="rId4"/>
    <p:sldId id="266" r:id="rId5"/>
    <p:sldId id="267" r:id="rId6"/>
    <p:sldId id="265" r:id="rId7"/>
    <p:sldId id="27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77F"/>
    <a:srgbClr val="3278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45" d="100"/>
          <a:sy n="45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E37FD-00E8-464A-A77F-D70412D096C2}" type="datetimeFigureOut">
              <a:rPr lang="ru-RU" smtClean="0"/>
              <a:pPr/>
              <a:t>25.06.2011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026CB-E5E3-4599-99F2-C3223B402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332656"/>
            <a:ext cx="7667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Волшебный сундучок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587727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Презентация учителя ГОУ СОШ № 169 г.Санкт-Петербурга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Дмитриевой Нины Георгиевны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916832"/>
            <a:ext cx="4283968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964639" y="0"/>
            <a:ext cx="734258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Здесь иней на ветках хрустальный,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здесь лес полон дивных чудес,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власть здесь моя безгранична,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никто не пройдёт через лес.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imagesCA0MYZ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492896"/>
            <a:ext cx="4833887" cy="362074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 владениях инея и снега расцвели роскошные сады. Но мои цветы никогда не завянут, они из кристаллов льда. </a:t>
            </a:r>
            <a:endParaRPr lang="ru-RU" sz="32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4681" y="1600200"/>
            <a:ext cx="6594638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3278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1" dirty="0" smtClean="0">
                <a:solidFill>
                  <a:srgbClr val="3278CC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Белые просторы, белый шлейф пурги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Белые узоры, на дома легли.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 снежинок белых, и кристаллов льда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Я – Белая метелица, кружев наткала.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imagesCA6S55T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276872"/>
            <a:ext cx="5095726" cy="38080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i="1" dirty="0" smtClean="0"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кусты накинула белую вуаль,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лесах развесила кружевную шаль,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Мастерица – зимушка мне в этом помогла,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Белый бархат бросила всюду, на поля.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420888"/>
            <a:ext cx="5201920" cy="390144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старом лесу – старый дом на опушке,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Старые сказки в лесу том живут,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Вместо часов мне считает кукушка: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Сколько до Нового Года минут.</a:t>
            </a:r>
            <a:endParaRPr lang="ru-RU" sz="32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4691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420888"/>
            <a:ext cx="5616624" cy="37804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76872"/>
            <a:ext cx="6624736" cy="414046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33265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Хоромы ледяные украсила зима,</a:t>
            </a:r>
            <a:endParaRPr lang="ru-RU" sz="28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А праздничную ёлку я выбрала сама.</a:t>
            </a:r>
            <a:endParaRPr lang="ru-RU" sz="2800" i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Пускай приходят гости на праздник поскорей,                     Я песенкою звонкой их встречу у дверей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Звёзды нам говорят о том, что под ёлкой есть волшебный сундучок, который спрятала коварная Снежная Королева. </a:t>
            </a:r>
            <a:b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 добрые дела всегда побеждают коварство и зло.</a:t>
            </a:r>
            <a:endParaRPr lang="ru-RU" sz="3200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924944"/>
            <a:ext cx="4164863" cy="320499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84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Во владениях инея и снега расцвели роскошные сады. Но мои цветы никогда не завянут, они из кристаллов льда. </vt:lpstr>
      <vt:lpstr> Белые просторы, белый шлейф пурги Белые узоры, на дома легли. Из снежинок белых, и кристаллов льда Я – Белая метелица, кружев наткала. </vt:lpstr>
      <vt:lpstr> На кусты накинула белую вуаль, На лесах развесила кружевную шаль, Мастерица – зимушка мне в этом помогла, Белый бархат бросила всюду, на поля.</vt:lpstr>
      <vt:lpstr> В старом лесу – старый дом на опушке,   Старые сказки в лесу том живут,   Вместо часов мне считает кукушка:   Сколько до Нового Года минут.</vt:lpstr>
      <vt:lpstr>Слайд 7</vt:lpstr>
      <vt:lpstr>  Звёзды нам говорят о том, что под ёлкой есть волшебный сундучок, который спрятала коварная Снежная Королева.  Но добрые дела всегда побеждают коварство и зло.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2011-06-24T17:33:05Z</dcterms:created>
  <dcterms:modified xsi:type="dcterms:W3CDTF">2011-06-25T08:12:24Z</dcterms:modified>
</cp:coreProperties>
</file>