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81" r:id="rId2"/>
    <p:sldId id="282" r:id="rId3"/>
    <p:sldId id="269" r:id="rId4"/>
    <p:sldId id="261" r:id="rId5"/>
    <p:sldId id="283" r:id="rId6"/>
    <p:sldId id="284" r:id="rId7"/>
    <p:sldId id="275" r:id="rId8"/>
    <p:sldId id="264" r:id="rId9"/>
    <p:sldId id="265" r:id="rId10"/>
    <p:sldId id="285" r:id="rId11"/>
    <p:sldId id="277" r:id="rId12"/>
    <p:sldId id="278" r:id="rId13"/>
    <p:sldId id="279" r:id="rId14"/>
  </p:sldIdLst>
  <p:sldSz cx="9144000" cy="6858000" type="screen4x3"/>
  <p:notesSz cx="6858000" cy="9144000"/>
  <p:defaultTextStyle>
    <a:defPPr>
      <a:defRPr lang="ru-RU"/>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Жолдыбина" initials="Ж"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0000FF"/>
    <a:srgbClr val="808000"/>
    <a:srgbClr val="FF3399"/>
    <a:srgbClr val="9900FF"/>
    <a:srgbClr val="FF6699"/>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94654" autoAdjust="0"/>
  </p:normalViewPr>
  <p:slideViewPr>
    <p:cSldViewPr>
      <p:cViewPr varScale="1">
        <p:scale>
          <a:sx n="68" d="100"/>
          <a:sy n="68" d="100"/>
        </p:scale>
        <p:origin x="-396" y="-90"/>
      </p:cViewPr>
      <p:guideLst>
        <p:guide orient="horz" pos="2160"/>
        <p:guide pos="2880"/>
      </p:guideLst>
    </p:cSldViewPr>
  </p:slideViewPr>
  <p:outlineViewPr>
    <p:cViewPr>
      <p:scale>
        <a:sx n="33" d="100"/>
        <a:sy n="33" d="100"/>
      </p:scale>
      <p:origin x="246" y="53472"/>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lvl1pPr>
          </a:lstStyle>
          <a:p>
            <a:pPr>
              <a:defRPr/>
            </a:pPr>
            <a:endParaRPr lang="ru-RU"/>
          </a:p>
        </p:txBody>
      </p:sp>
      <p:sp>
        <p:nvSpPr>
          <p:cNvPr id="15363"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ru-RU"/>
          </a:p>
        </p:txBody>
      </p:sp>
      <p:sp>
        <p:nvSpPr>
          <p:cNvPr id="15364"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lvl1pPr>
          </a:lstStyle>
          <a:p>
            <a:pPr>
              <a:defRPr/>
            </a:pPr>
            <a:endParaRPr lang="ru-RU"/>
          </a:p>
        </p:txBody>
      </p:sp>
      <p:sp>
        <p:nvSpPr>
          <p:cNvPr id="15365"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lvl1pPr>
          </a:lstStyle>
          <a:p>
            <a:pPr>
              <a:defRPr/>
            </a:pPr>
            <a:fld id="{E76AB914-C4D8-4E10-B25D-4B8149825877}" type="slidenum">
              <a:rPr lang="ru-RU"/>
              <a:pPr>
                <a:defRPr/>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9B2BA0EA-4CD0-4691-B857-2348ABCB0054}" type="datetimeFigureOut">
              <a:rPr lang="ru-RU"/>
              <a:pPr>
                <a:defRPr/>
              </a:pPr>
              <a:t>15.08.2011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E86E8ECC-C758-4BAF-A82E-8B74C074092D}"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pPr>
              <a:defRPr/>
            </a:pPr>
            <a:fld id="{E86E8ECC-C758-4BAF-A82E-8B74C074092D}" type="slidenum">
              <a:rPr lang="ru-RU" smtClean="0"/>
              <a:pPr>
                <a:defRPr/>
              </a:pPr>
              <a:t>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04.06.2010</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ru-RU" smtClean="0"/>
              <a:t>Жолдыбина И. П.</a:t>
            </a: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AFE1FE9-B033-437D-81B0-3ADD2E983B50}"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04.06.2010</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ru-RU" smtClean="0"/>
              <a:t>Жолдыбина И. П.</a:t>
            </a: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A75931D3-2B30-4A87-92B3-30987DC09308}"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04.06.2010</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ru-RU" smtClean="0"/>
              <a:t>Жолдыбина И. П.</a:t>
            </a: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0AB7E5B5-561A-492A-B6BE-95A094AFDE81}"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Заголовок, объект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r>
              <a:rPr lang="ru-RU" smtClean="0"/>
              <a:t>04.06.2010</a:t>
            </a:r>
            <a:endParaRPr lang="ru-RU"/>
          </a:p>
        </p:txBody>
      </p:sp>
      <p:sp>
        <p:nvSpPr>
          <p:cNvPr id="6" name="Rectangle 5"/>
          <p:cNvSpPr>
            <a:spLocks noGrp="1" noChangeArrowheads="1"/>
          </p:cNvSpPr>
          <p:nvPr>
            <p:ph type="ftr" sz="quarter" idx="11"/>
          </p:nvPr>
        </p:nvSpPr>
        <p:spPr>
          <a:ln/>
        </p:spPr>
        <p:txBody>
          <a:bodyPr/>
          <a:lstStyle>
            <a:lvl1pPr>
              <a:defRPr/>
            </a:lvl1pPr>
          </a:lstStyle>
          <a:p>
            <a:pPr>
              <a:defRPr/>
            </a:pPr>
            <a:r>
              <a:rPr lang="ru-RU" smtClean="0"/>
              <a:t>Жолдыбина И. П.</a:t>
            </a: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71FACE5D-6917-4564-8C81-6676CE665069}" type="slidenum">
              <a:rPr lang="ru-RU"/>
              <a:pPr>
                <a:defRPr/>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8229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57200" y="3938588"/>
            <a:ext cx="8229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r>
              <a:rPr lang="ru-RU" smtClean="0"/>
              <a:t>04.06.2010</a:t>
            </a:r>
            <a:endParaRPr lang="ru-RU"/>
          </a:p>
        </p:txBody>
      </p:sp>
      <p:sp>
        <p:nvSpPr>
          <p:cNvPr id="6" name="Rectangle 5"/>
          <p:cNvSpPr>
            <a:spLocks noGrp="1" noChangeArrowheads="1"/>
          </p:cNvSpPr>
          <p:nvPr>
            <p:ph type="ftr" sz="quarter" idx="11"/>
          </p:nvPr>
        </p:nvSpPr>
        <p:spPr>
          <a:ln/>
        </p:spPr>
        <p:txBody>
          <a:bodyPr/>
          <a:lstStyle>
            <a:lvl1pPr>
              <a:defRPr/>
            </a:lvl1pPr>
          </a:lstStyle>
          <a:p>
            <a:pPr>
              <a:defRPr/>
            </a:pPr>
            <a:r>
              <a:rPr lang="ru-RU" smtClean="0"/>
              <a:t>Жолдыбина И. П.</a:t>
            </a: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A288AA61-4BA4-4547-AFA3-80012AD22B33}"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04.06.2010</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ru-RU" smtClean="0"/>
              <a:t>Жолдыбина И. П.</a:t>
            </a: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1CABCFA-5285-4430-AEF2-23908CAE8296}"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r>
              <a:rPr lang="ru-RU" smtClean="0"/>
              <a:t>04.06.2010</a:t>
            </a:r>
            <a:endParaRPr lang="ru-RU"/>
          </a:p>
        </p:txBody>
      </p:sp>
      <p:sp>
        <p:nvSpPr>
          <p:cNvPr id="5" name="Rectangle 5"/>
          <p:cNvSpPr>
            <a:spLocks noGrp="1" noChangeArrowheads="1"/>
          </p:cNvSpPr>
          <p:nvPr>
            <p:ph type="ftr" sz="quarter" idx="11"/>
          </p:nvPr>
        </p:nvSpPr>
        <p:spPr>
          <a:ln/>
        </p:spPr>
        <p:txBody>
          <a:bodyPr/>
          <a:lstStyle>
            <a:lvl1pPr>
              <a:defRPr/>
            </a:lvl1pPr>
          </a:lstStyle>
          <a:p>
            <a:pPr>
              <a:defRPr/>
            </a:pPr>
            <a:r>
              <a:rPr lang="ru-RU" smtClean="0"/>
              <a:t>Жолдыбина И. П.</a:t>
            </a: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F589D103-FC32-49BE-9A1F-29FF316FDBA8}"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r>
              <a:rPr lang="ru-RU" smtClean="0"/>
              <a:t>04.06.2010</a:t>
            </a:r>
            <a:endParaRPr lang="ru-RU"/>
          </a:p>
        </p:txBody>
      </p:sp>
      <p:sp>
        <p:nvSpPr>
          <p:cNvPr id="6" name="Rectangle 5"/>
          <p:cNvSpPr>
            <a:spLocks noGrp="1" noChangeArrowheads="1"/>
          </p:cNvSpPr>
          <p:nvPr>
            <p:ph type="ftr" sz="quarter" idx="11"/>
          </p:nvPr>
        </p:nvSpPr>
        <p:spPr>
          <a:ln/>
        </p:spPr>
        <p:txBody>
          <a:bodyPr/>
          <a:lstStyle>
            <a:lvl1pPr>
              <a:defRPr/>
            </a:lvl1pPr>
          </a:lstStyle>
          <a:p>
            <a:pPr>
              <a:defRPr/>
            </a:pPr>
            <a:r>
              <a:rPr lang="ru-RU" smtClean="0"/>
              <a:t>Жолдыбина И. П.</a:t>
            </a: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B19DDA52-F145-4D83-A316-77483988B2DE}"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r>
              <a:rPr lang="ru-RU" smtClean="0"/>
              <a:t>04.06.2010</a:t>
            </a:r>
            <a:endParaRPr lang="ru-RU"/>
          </a:p>
        </p:txBody>
      </p:sp>
      <p:sp>
        <p:nvSpPr>
          <p:cNvPr id="8" name="Rectangle 5"/>
          <p:cNvSpPr>
            <a:spLocks noGrp="1" noChangeArrowheads="1"/>
          </p:cNvSpPr>
          <p:nvPr>
            <p:ph type="ftr" sz="quarter" idx="11"/>
          </p:nvPr>
        </p:nvSpPr>
        <p:spPr>
          <a:ln/>
        </p:spPr>
        <p:txBody>
          <a:bodyPr/>
          <a:lstStyle>
            <a:lvl1pPr>
              <a:defRPr/>
            </a:lvl1pPr>
          </a:lstStyle>
          <a:p>
            <a:pPr>
              <a:defRPr/>
            </a:pPr>
            <a:r>
              <a:rPr lang="ru-RU" smtClean="0"/>
              <a:t>Жолдыбина И. П.</a:t>
            </a: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A3144BA1-C502-4F45-8EC1-722860A64E31}"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r>
              <a:rPr lang="ru-RU" smtClean="0"/>
              <a:t>04.06.2010</a:t>
            </a:r>
            <a:endParaRPr lang="ru-RU"/>
          </a:p>
        </p:txBody>
      </p:sp>
      <p:sp>
        <p:nvSpPr>
          <p:cNvPr id="4" name="Rectangle 5"/>
          <p:cNvSpPr>
            <a:spLocks noGrp="1" noChangeArrowheads="1"/>
          </p:cNvSpPr>
          <p:nvPr>
            <p:ph type="ftr" sz="quarter" idx="11"/>
          </p:nvPr>
        </p:nvSpPr>
        <p:spPr>
          <a:ln/>
        </p:spPr>
        <p:txBody>
          <a:bodyPr/>
          <a:lstStyle>
            <a:lvl1pPr>
              <a:defRPr/>
            </a:lvl1pPr>
          </a:lstStyle>
          <a:p>
            <a:pPr>
              <a:defRPr/>
            </a:pPr>
            <a:r>
              <a:rPr lang="ru-RU" smtClean="0"/>
              <a:t>Жолдыбина И. П.</a:t>
            </a: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141D732C-4E94-42AE-B152-BF9DDED8EAE9}"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ru-RU" smtClean="0"/>
              <a:t>04.06.2010</a:t>
            </a:r>
            <a:endParaRPr lang="ru-RU"/>
          </a:p>
        </p:txBody>
      </p:sp>
      <p:sp>
        <p:nvSpPr>
          <p:cNvPr id="3" name="Rectangle 5"/>
          <p:cNvSpPr>
            <a:spLocks noGrp="1" noChangeArrowheads="1"/>
          </p:cNvSpPr>
          <p:nvPr>
            <p:ph type="ftr" sz="quarter" idx="11"/>
          </p:nvPr>
        </p:nvSpPr>
        <p:spPr>
          <a:ln/>
        </p:spPr>
        <p:txBody>
          <a:bodyPr/>
          <a:lstStyle>
            <a:lvl1pPr>
              <a:defRPr/>
            </a:lvl1pPr>
          </a:lstStyle>
          <a:p>
            <a:pPr>
              <a:defRPr/>
            </a:pPr>
            <a:r>
              <a:rPr lang="ru-RU" smtClean="0"/>
              <a:t>Жолдыбина И. П.</a:t>
            </a: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850F694C-1E02-463A-8992-9E2BCE35B43F}"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r>
              <a:rPr lang="ru-RU" smtClean="0"/>
              <a:t>04.06.2010</a:t>
            </a:r>
            <a:endParaRPr lang="ru-RU"/>
          </a:p>
        </p:txBody>
      </p:sp>
      <p:sp>
        <p:nvSpPr>
          <p:cNvPr id="6" name="Rectangle 5"/>
          <p:cNvSpPr>
            <a:spLocks noGrp="1" noChangeArrowheads="1"/>
          </p:cNvSpPr>
          <p:nvPr>
            <p:ph type="ftr" sz="quarter" idx="11"/>
          </p:nvPr>
        </p:nvSpPr>
        <p:spPr>
          <a:ln/>
        </p:spPr>
        <p:txBody>
          <a:bodyPr/>
          <a:lstStyle>
            <a:lvl1pPr>
              <a:defRPr/>
            </a:lvl1pPr>
          </a:lstStyle>
          <a:p>
            <a:pPr>
              <a:defRPr/>
            </a:pPr>
            <a:r>
              <a:rPr lang="ru-RU" smtClean="0"/>
              <a:t>Жолдыбина И. П.</a:t>
            </a: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64A06A69-40F9-43B4-902C-9109D0DFE0B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r>
              <a:rPr lang="ru-RU" smtClean="0"/>
              <a:t>04.06.2010</a:t>
            </a:r>
            <a:endParaRPr lang="ru-RU"/>
          </a:p>
        </p:txBody>
      </p:sp>
      <p:sp>
        <p:nvSpPr>
          <p:cNvPr id="6" name="Rectangle 5"/>
          <p:cNvSpPr>
            <a:spLocks noGrp="1" noChangeArrowheads="1"/>
          </p:cNvSpPr>
          <p:nvPr>
            <p:ph type="ftr" sz="quarter" idx="11"/>
          </p:nvPr>
        </p:nvSpPr>
        <p:spPr>
          <a:ln/>
        </p:spPr>
        <p:txBody>
          <a:bodyPr/>
          <a:lstStyle>
            <a:lvl1pPr>
              <a:defRPr/>
            </a:lvl1pPr>
          </a:lstStyle>
          <a:p>
            <a:pPr>
              <a:defRPr/>
            </a:pPr>
            <a:r>
              <a:rPr lang="ru-RU" smtClean="0"/>
              <a:t>Жолдыбина И. П.</a:t>
            </a: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7ED29065-1119-416C-9DC2-4590B15E65E7}"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pPr>
              <a:defRPr/>
            </a:pPr>
            <a:r>
              <a:rPr lang="ru-RU" smtClean="0"/>
              <a:t>04.06.2010</a:t>
            </a: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pPr>
              <a:defRPr/>
            </a:pPr>
            <a:r>
              <a:rPr lang="ru-RU" smtClean="0"/>
              <a:t>Жолдыбина И. П.</a:t>
            </a: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pPr>
              <a:defRPr/>
            </a:pPr>
            <a:fld id="{FC16D877-1581-405D-AD87-6095AE092423}"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2.png"/><Relationship Id="rId7" Type="http://schemas.openxmlformats.org/officeDocument/2006/relationships/audio" Target="../media/audio2.wav"/><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audio" Target="../media/audio1.wav"/><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audio" Target="../media/audio3.wav"/><Relationship Id="rId1" Type="http://schemas.openxmlformats.org/officeDocument/2006/relationships/slideLayout" Target="../slideLayouts/slideLayout7.xml"/><Relationship Id="rId4" Type="http://schemas.openxmlformats.org/officeDocument/2006/relationships/image" Target="../media/image9.gif"/></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28794" y="214290"/>
            <a:ext cx="5420779"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solidFill>
                  <a:srgbClr val="808000"/>
                </a:solidFill>
                <a:effectLst>
                  <a:outerShdw blurRad="76200" dist="50800" dir="5400000" algn="tl" rotWithShape="0">
                    <a:srgbClr val="000000">
                      <a:alpha val="65000"/>
                    </a:srgbClr>
                  </a:outerShdw>
                </a:effectLst>
              </a:rPr>
              <a:t>Тема:  Комната</a:t>
            </a:r>
            <a:endParaRPr lang="ru-RU" sz="5400" b="1" cap="none" spc="50" dirty="0">
              <a:ln w="11430"/>
              <a:solidFill>
                <a:srgbClr val="808000"/>
              </a:solidFill>
              <a:effectLst>
                <a:outerShdw blurRad="76200" dist="50800" dir="5400000" algn="tl" rotWithShape="0">
                  <a:srgbClr val="000000">
                    <a:alpha val="65000"/>
                  </a:srgbClr>
                </a:outerShdw>
              </a:effectLst>
            </a:endParaRPr>
          </a:p>
        </p:txBody>
      </p:sp>
      <p:sp>
        <p:nvSpPr>
          <p:cNvPr id="3" name="Прямоугольник 2"/>
          <p:cNvSpPr/>
          <p:nvPr/>
        </p:nvSpPr>
        <p:spPr>
          <a:xfrm>
            <a:off x="2214546" y="928670"/>
            <a:ext cx="4931222"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cap="none" spc="50" dirty="0" smtClean="0">
                <a:ln w="11430"/>
                <a:solidFill>
                  <a:srgbClr val="808000"/>
                </a:solidFill>
                <a:effectLst>
                  <a:outerShdw blurRad="76200" dist="50800" dir="5400000" algn="tl" rotWithShape="0">
                    <a:srgbClr val="000000">
                      <a:alpha val="65000"/>
                    </a:srgbClr>
                  </a:outerShdw>
                </a:effectLst>
              </a:rPr>
              <a:t>Английский</a:t>
            </a:r>
            <a:r>
              <a:rPr lang="ru-RU" sz="5400" b="1" cap="none" spc="50" dirty="0" smtClean="0">
                <a:ln w="11430"/>
                <a:solidFill>
                  <a:srgbClr val="808000"/>
                </a:solidFill>
                <a:effectLst>
                  <a:outerShdw blurRad="76200" dist="50800" dir="5400000" algn="tl" rotWithShape="0">
                    <a:srgbClr val="000000">
                      <a:alpha val="65000"/>
                    </a:srgbClr>
                  </a:outerShdw>
                </a:effectLst>
              </a:rPr>
              <a:t>  </a:t>
            </a:r>
            <a:r>
              <a:rPr lang="ru-RU" sz="4000" b="1" cap="none" spc="50" dirty="0" smtClean="0">
                <a:ln w="11430"/>
                <a:solidFill>
                  <a:srgbClr val="808000"/>
                </a:solidFill>
                <a:effectLst>
                  <a:outerShdw blurRad="76200" dist="50800" dir="5400000" algn="tl" rotWithShape="0">
                    <a:srgbClr val="000000">
                      <a:alpha val="65000"/>
                    </a:srgbClr>
                  </a:outerShdw>
                </a:effectLst>
              </a:rPr>
              <a:t>язык</a:t>
            </a:r>
            <a:endParaRPr lang="ru-RU" sz="4000" b="1" cap="none" spc="50" dirty="0">
              <a:ln w="11430"/>
              <a:solidFill>
                <a:srgbClr val="808000"/>
              </a:solidFill>
              <a:effectLst>
                <a:outerShdw blurRad="76200" dist="50800" dir="5400000" algn="tl" rotWithShape="0">
                  <a:srgbClr val="000000">
                    <a:alpha val="65000"/>
                  </a:srgbClr>
                </a:outerShdw>
              </a:effectLst>
            </a:endParaRPr>
          </a:p>
        </p:txBody>
      </p:sp>
      <p:sp>
        <p:nvSpPr>
          <p:cNvPr id="4" name="Прямоугольник 3"/>
          <p:cNvSpPr/>
          <p:nvPr/>
        </p:nvSpPr>
        <p:spPr>
          <a:xfrm>
            <a:off x="2857488" y="1785926"/>
            <a:ext cx="3675878"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cap="none" spc="50" dirty="0" smtClean="0">
                <a:ln w="11430"/>
                <a:solidFill>
                  <a:srgbClr val="808000"/>
                </a:solidFill>
                <a:effectLst>
                  <a:outerShdw blurRad="76200" dist="50800" dir="5400000" algn="tl" rotWithShape="0">
                    <a:srgbClr val="000000">
                      <a:alpha val="65000"/>
                    </a:srgbClr>
                  </a:outerShdw>
                </a:effectLst>
              </a:rPr>
              <a:t>3,4,5</a:t>
            </a:r>
            <a:r>
              <a:rPr lang="ru-RU" sz="5400" b="1" cap="none" spc="50" dirty="0" smtClean="0">
                <a:ln w="11430"/>
                <a:solidFill>
                  <a:srgbClr val="808000"/>
                </a:solidFill>
                <a:effectLst>
                  <a:outerShdw blurRad="76200" dist="50800" dir="5400000" algn="tl" rotWithShape="0">
                    <a:srgbClr val="000000">
                      <a:alpha val="65000"/>
                    </a:srgbClr>
                  </a:outerShdw>
                </a:effectLst>
              </a:rPr>
              <a:t>  </a:t>
            </a:r>
            <a:r>
              <a:rPr lang="ru-RU" sz="4000" b="1" cap="none" spc="50" dirty="0" smtClean="0">
                <a:ln w="11430"/>
                <a:solidFill>
                  <a:srgbClr val="808000"/>
                </a:solidFill>
                <a:effectLst>
                  <a:outerShdw blurRad="76200" dist="50800" dir="5400000" algn="tl" rotWithShape="0">
                    <a:srgbClr val="000000">
                      <a:alpha val="65000"/>
                    </a:srgbClr>
                  </a:outerShdw>
                </a:effectLst>
              </a:rPr>
              <a:t>классы</a:t>
            </a:r>
            <a:endParaRPr lang="ru-RU" sz="4000" b="1" cap="none" spc="50" dirty="0">
              <a:ln w="11430"/>
              <a:solidFill>
                <a:srgbClr val="808000"/>
              </a:solidFill>
              <a:effectLst>
                <a:outerShdw blurRad="76200" dist="50800" dir="5400000" algn="tl" rotWithShape="0">
                  <a:srgbClr val="000000">
                    <a:alpha val="65000"/>
                  </a:srgbClr>
                </a:outerShdw>
              </a:effectLst>
            </a:endParaRPr>
          </a:p>
        </p:txBody>
      </p:sp>
      <p:sp>
        <p:nvSpPr>
          <p:cNvPr id="5" name="Прямоугольник 4"/>
          <p:cNvSpPr/>
          <p:nvPr/>
        </p:nvSpPr>
        <p:spPr>
          <a:xfrm>
            <a:off x="0" y="2571744"/>
            <a:ext cx="9144000" cy="3385542"/>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endParaRPr lang="ru-RU"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endParaRPr lang="ru-RU" sz="40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a:p>
            <a:pPr algn="ctr"/>
            <a:r>
              <a:rPr lang="ru-RU" sz="4000" b="1" cap="none" spc="50" dirty="0" smtClean="0">
                <a:ln w="11430"/>
                <a:solidFill>
                  <a:srgbClr val="00B050"/>
                </a:solidFill>
                <a:effectLst>
                  <a:outerShdw blurRad="76200" dist="50800" dir="5400000" algn="tl" rotWithShape="0">
                    <a:srgbClr val="000000">
                      <a:alpha val="65000"/>
                    </a:srgbClr>
                  </a:outerShdw>
                </a:effectLst>
              </a:rPr>
              <a:t>Задачи:                           </a:t>
            </a:r>
            <a:r>
              <a:rPr lang="ru-RU" sz="4000" spc="50" dirty="0" smtClean="0">
                <a:ln w="11430"/>
                <a:solidFill>
                  <a:srgbClr val="00B050"/>
                </a:solidFill>
                <a:effectLst>
                  <a:outerShdw blurRad="76200" dist="50800" dir="5400000" algn="tl" rotWithShape="0">
                    <a:srgbClr val="000000">
                      <a:alpha val="65000"/>
                    </a:srgbClr>
                  </a:outerShdw>
                </a:effectLst>
              </a:rPr>
              <a:t>1.Описание</a:t>
            </a:r>
            <a:r>
              <a:rPr lang="ru-RU" sz="5400" spc="50" dirty="0" smtClean="0">
                <a:ln w="11430"/>
                <a:solidFill>
                  <a:srgbClr val="00B050"/>
                </a:solidFill>
                <a:effectLst>
                  <a:outerShdw blurRad="76200" dist="50800" dir="5400000" algn="tl" rotWithShape="0">
                    <a:srgbClr val="000000">
                      <a:alpha val="65000"/>
                    </a:srgbClr>
                  </a:outerShdw>
                </a:effectLst>
              </a:rPr>
              <a:t>  </a:t>
            </a:r>
            <a:r>
              <a:rPr lang="ru-RU" sz="4000" spc="50" dirty="0" smtClean="0">
                <a:ln w="11430"/>
                <a:solidFill>
                  <a:srgbClr val="00B050"/>
                </a:solidFill>
                <a:effectLst>
                  <a:outerShdw blurRad="76200" dist="50800" dir="5400000" algn="tl" rotWithShape="0">
                    <a:srgbClr val="000000">
                      <a:alpha val="65000"/>
                    </a:srgbClr>
                  </a:outerShdw>
                </a:effectLst>
              </a:rPr>
              <a:t>разных  к</a:t>
            </a:r>
            <a:r>
              <a:rPr lang="ru-RU" sz="4000" b="1" cap="none" spc="50" dirty="0" smtClean="0">
                <a:ln w="11430"/>
                <a:solidFill>
                  <a:srgbClr val="00B050"/>
                </a:solidFill>
                <a:effectLst>
                  <a:outerShdw blurRad="76200" dist="50800" dir="5400000" algn="tl" rotWithShape="0">
                    <a:srgbClr val="000000">
                      <a:alpha val="65000"/>
                    </a:srgbClr>
                  </a:outerShdw>
                </a:effectLst>
              </a:rPr>
              <a:t>омнат;</a:t>
            </a:r>
          </a:p>
          <a:p>
            <a:pPr algn="ctr"/>
            <a:r>
              <a:rPr lang="ru-RU" sz="4000" spc="50" dirty="0" smtClean="0">
                <a:ln w="11430"/>
                <a:solidFill>
                  <a:srgbClr val="00B050"/>
                </a:solidFill>
                <a:effectLst>
                  <a:outerShdw blurRad="76200" dist="50800" dir="5400000" algn="tl" rotWithShape="0">
                    <a:srgbClr val="000000">
                      <a:alpha val="65000"/>
                    </a:srgbClr>
                  </a:outerShdw>
                </a:effectLst>
              </a:rPr>
              <a:t>2.Тренировка  предлогов  места</a:t>
            </a:r>
            <a:endParaRPr lang="ru-RU" sz="4000" b="1" cap="none" spc="50" dirty="0">
              <a:ln w="11430"/>
              <a:solidFill>
                <a:srgbClr val="00B050"/>
              </a:solidFill>
              <a:effectLst>
                <a:outerShdw blurRad="76200" dist="50800" dir="5400000" algn="tl" rotWithShape="0">
                  <a:srgbClr val="000000">
                    <a:alpha val="65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WordArt 4"/>
          <p:cNvSpPr>
            <a:spLocks noChangeArrowheads="1" noChangeShapeType="1" noTextEdit="1"/>
          </p:cNvSpPr>
          <p:nvPr/>
        </p:nvSpPr>
        <p:spPr bwMode="auto">
          <a:xfrm>
            <a:off x="684213" y="260350"/>
            <a:ext cx="7991475" cy="792163"/>
          </a:xfrm>
          <a:prstGeom prst="rect">
            <a:avLst/>
          </a:prstGeom>
        </p:spPr>
        <p:txBody>
          <a:bodyPr wrap="none" fromWordArt="1">
            <a:prstTxWarp prst="textPlain">
              <a:avLst>
                <a:gd name="adj" fmla="val 50000"/>
              </a:avLst>
            </a:prstTxWarp>
          </a:bodyPr>
          <a:lstStyle/>
          <a:p>
            <a:pPr algn="ctr"/>
            <a:r>
              <a:rPr lang="en-US" sz="32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W</a:t>
            </a:r>
            <a:r>
              <a:rPr lang="en-US" sz="3200" kern="10" dirty="0" smtClean="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hich  </a:t>
            </a:r>
            <a:r>
              <a:rPr lang="en-US" sz="32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room  do  you  like  best?  </a:t>
            </a:r>
            <a:r>
              <a:rPr lang="en-US" sz="3200" kern="10" dirty="0" smtClean="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Why</a:t>
            </a:r>
            <a:r>
              <a:rPr lang="en-US" sz="32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a:t>
            </a:r>
            <a:endParaRPr lang="ru-RU" sz="32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endParaRPr>
          </a:p>
        </p:txBody>
      </p:sp>
      <p:pic>
        <p:nvPicPr>
          <p:cNvPr id="5" name="Рисунок 4" descr="Photo1.bmp"/>
          <p:cNvPicPr>
            <a:picLocks noChangeAspect="1"/>
          </p:cNvPicPr>
          <p:nvPr/>
        </p:nvPicPr>
        <p:blipFill>
          <a:blip r:embed="rId2" cstate="print"/>
          <a:stretch>
            <a:fillRect/>
          </a:stretch>
        </p:blipFill>
        <p:spPr>
          <a:xfrm>
            <a:off x="142845" y="1928802"/>
            <a:ext cx="2643206" cy="2716444"/>
          </a:xfrm>
          <a:prstGeom prst="rect">
            <a:avLst/>
          </a:prstGeom>
          <a:ln w="88900" cap="sq" cmpd="thickThin">
            <a:solidFill>
              <a:srgbClr val="808000"/>
            </a:solidFill>
            <a:prstDash val="solid"/>
            <a:miter lim="800000"/>
          </a:ln>
          <a:effectLst>
            <a:innerShdw blurRad="76200">
              <a:srgbClr val="000000"/>
            </a:innerShdw>
          </a:effectLst>
        </p:spPr>
      </p:pic>
      <p:pic>
        <p:nvPicPr>
          <p:cNvPr id="6" name="Рисунок 5" descr="Photo3.bmp"/>
          <p:cNvPicPr>
            <a:picLocks noChangeAspect="1"/>
          </p:cNvPicPr>
          <p:nvPr/>
        </p:nvPicPr>
        <p:blipFill>
          <a:blip r:embed="rId3" cstate="print"/>
          <a:stretch>
            <a:fillRect/>
          </a:stretch>
        </p:blipFill>
        <p:spPr>
          <a:xfrm>
            <a:off x="5829342" y="1928803"/>
            <a:ext cx="3208941" cy="2714644"/>
          </a:xfrm>
          <a:prstGeom prst="rect">
            <a:avLst/>
          </a:prstGeom>
          <a:ln w="88900" cap="sq" cmpd="thickThin">
            <a:solidFill>
              <a:srgbClr val="808000"/>
            </a:solidFill>
            <a:prstDash val="solid"/>
            <a:miter lim="800000"/>
          </a:ln>
          <a:effectLst>
            <a:innerShdw blurRad="76200">
              <a:srgbClr val="000000"/>
            </a:innerShdw>
          </a:effectLst>
        </p:spPr>
      </p:pic>
      <p:pic>
        <p:nvPicPr>
          <p:cNvPr id="7" name="Рисунок 6" descr="Photo2.bmp"/>
          <p:cNvPicPr>
            <a:picLocks noChangeAspect="1"/>
          </p:cNvPicPr>
          <p:nvPr/>
        </p:nvPicPr>
        <p:blipFill>
          <a:blip r:embed="rId4" cstate="print"/>
          <a:stretch>
            <a:fillRect/>
          </a:stretch>
        </p:blipFill>
        <p:spPr>
          <a:xfrm>
            <a:off x="3000364" y="1928802"/>
            <a:ext cx="2607796" cy="2714645"/>
          </a:xfrm>
          <a:prstGeom prst="rect">
            <a:avLst/>
          </a:prstGeom>
          <a:ln w="88900" cap="sq" cmpd="thickThin">
            <a:solidFill>
              <a:srgbClr val="808000"/>
            </a:solidFill>
            <a:prstDash val="solid"/>
            <a:miter lim="800000"/>
          </a:ln>
          <a:effectLst>
            <a:innerShdw blurRad="76200">
              <a:srgbClr val="000000"/>
            </a:innerShdw>
          </a:effectLst>
        </p:spPr>
      </p:pic>
      <p:sp>
        <p:nvSpPr>
          <p:cNvPr id="8" name="TextBox 7"/>
          <p:cNvSpPr txBox="1"/>
          <p:nvPr/>
        </p:nvSpPr>
        <p:spPr>
          <a:xfrm>
            <a:off x="1071538" y="5072074"/>
            <a:ext cx="1031051" cy="369332"/>
          </a:xfrm>
          <a:prstGeom prst="rect">
            <a:avLst/>
          </a:prstGeom>
          <a:noFill/>
        </p:spPr>
        <p:txBody>
          <a:bodyPr wrap="none" rtlCol="0">
            <a:spAutoFit/>
          </a:bodyPr>
          <a:lstStyle/>
          <a:p>
            <a:r>
              <a:rPr lang="en-US" dirty="0" smtClean="0"/>
              <a:t>Photo 1</a:t>
            </a:r>
            <a:endParaRPr lang="ru-RU" dirty="0"/>
          </a:p>
        </p:txBody>
      </p:sp>
      <p:sp>
        <p:nvSpPr>
          <p:cNvPr id="9" name="TextBox 8"/>
          <p:cNvSpPr txBox="1"/>
          <p:nvPr/>
        </p:nvSpPr>
        <p:spPr>
          <a:xfrm>
            <a:off x="3857620" y="5072074"/>
            <a:ext cx="1031051" cy="369332"/>
          </a:xfrm>
          <a:prstGeom prst="rect">
            <a:avLst/>
          </a:prstGeom>
          <a:noFill/>
        </p:spPr>
        <p:txBody>
          <a:bodyPr wrap="none" rtlCol="0">
            <a:spAutoFit/>
          </a:bodyPr>
          <a:lstStyle/>
          <a:p>
            <a:r>
              <a:rPr lang="en-US" dirty="0" smtClean="0"/>
              <a:t>Photo 2</a:t>
            </a:r>
            <a:endParaRPr lang="ru-RU" dirty="0"/>
          </a:p>
        </p:txBody>
      </p:sp>
      <p:sp>
        <p:nvSpPr>
          <p:cNvPr id="10" name="TextBox 9"/>
          <p:cNvSpPr txBox="1"/>
          <p:nvPr/>
        </p:nvSpPr>
        <p:spPr>
          <a:xfrm>
            <a:off x="6929454" y="5072074"/>
            <a:ext cx="1031051" cy="369332"/>
          </a:xfrm>
          <a:prstGeom prst="rect">
            <a:avLst/>
          </a:prstGeom>
          <a:noFill/>
        </p:spPr>
        <p:txBody>
          <a:bodyPr wrap="none" rtlCol="0">
            <a:spAutoFit/>
          </a:bodyPr>
          <a:lstStyle/>
          <a:p>
            <a:r>
              <a:rPr lang="en-US" dirty="0" smtClean="0"/>
              <a:t>Photo 3</a:t>
            </a:r>
            <a:endParaRPr lang="ru-RU" dirty="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400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4000"/>
                                  </p:stCondLst>
                                  <p:childTnLst>
                                    <p:set>
                                      <p:cBhvr>
                                        <p:cTn id="8" dur="1" fill="hold">
                                          <p:stCondLst>
                                            <p:cond delay="0"/>
                                          </p:stCondLst>
                                        </p:cTn>
                                        <p:tgtEl>
                                          <p:spTgt spid="8"/>
                                        </p:tgtEl>
                                        <p:attrNameLst>
                                          <p:attrName>style.visibility</p:attrName>
                                        </p:attrNameLst>
                                      </p:cBhvr>
                                      <p:to>
                                        <p:strVal val="visible"/>
                                      </p:to>
                                    </p:set>
                                  </p:childTnLst>
                                </p:cTn>
                              </p:par>
                            </p:childTnLst>
                          </p:cTn>
                        </p:par>
                        <p:par>
                          <p:cTn id="9" fill="hold">
                            <p:stCondLst>
                              <p:cond delay="4000"/>
                            </p:stCondLst>
                            <p:childTnLst>
                              <p:par>
                                <p:cTn id="10" presetID="1" presetClass="entr" presetSubtype="0" fill="hold" nodeType="afterEffect">
                                  <p:stCondLst>
                                    <p:cond delay="1500"/>
                                  </p:stCondLst>
                                  <p:childTnLst>
                                    <p:set>
                                      <p:cBhvr>
                                        <p:cTn id="11" dur="1" fill="hold">
                                          <p:stCondLst>
                                            <p:cond delay="0"/>
                                          </p:stCondLst>
                                        </p:cTn>
                                        <p:tgtEl>
                                          <p:spTgt spid="7"/>
                                        </p:tgtEl>
                                        <p:attrNameLst>
                                          <p:attrName>style.visibility</p:attrName>
                                        </p:attrNameLst>
                                      </p:cBhvr>
                                      <p:to>
                                        <p:strVal val="visible"/>
                                      </p:to>
                                    </p:set>
                                  </p:childTnLst>
                                </p:cTn>
                              </p:par>
                              <p:par>
                                <p:cTn id="12" presetID="1" presetClass="entr" presetSubtype="0" fill="hold" grpId="0" nodeType="withEffect">
                                  <p:stCondLst>
                                    <p:cond delay="1500"/>
                                  </p:stCondLst>
                                  <p:childTnLst>
                                    <p:set>
                                      <p:cBhvr>
                                        <p:cTn id="13" dur="1" fill="hold">
                                          <p:stCondLst>
                                            <p:cond delay="0"/>
                                          </p:stCondLst>
                                        </p:cTn>
                                        <p:tgtEl>
                                          <p:spTgt spid="9"/>
                                        </p:tgtEl>
                                        <p:attrNameLst>
                                          <p:attrName>style.visibility</p:attrName>
                                        </p:attrNameLst>
                                      </p:cBhvr>
                                      <p:to>
                                        <p:strVal val="visible"/>
                                      </p:to>
                                    </p:set>
                                  </p:childTnLst>
                                </p:cTn>
                              </p:par>
                            </p:childTnLst>
                          </p:cTn>
                        </p:par>
                        <p:par>
                          <p:cTn id="14" fill="hold">
                            <p:stCondLst>
                              <p:cond delay="5500"/>
                            </p:stCondLst>
                            <p:childTnLst>
                              <p:par>
                                <p:cTn id="15" presetID="1" presetClass="entr" presetSubtype="0" fill="hold" nodeType="afterEffect">
                                  <p:stCondLst>
                                    <p:cond delay="450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450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48" y="0"/>
            <a:ext cx="7941277" cy="707886"/>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cap="none" spc="50" dirty="0" smtClean="0">
                <a:ln w="11430"/>
                <a:solidFill>
                  <a:srgbClr val="0066FF"/>
                </a:solidFill>
                <a:effectLst>
                  <a:outerShdw blurRad="76200" dist="50800" dir="5400000" algn="tl" rotWithShape="0">
                    <a:srgbClr val="000000">
                      <a:alpha val="65000"/>
                    </a:srgbClr>
                  </a:outerShdw>
                </a:effectLst>
              </a:rPr>
              <a:t>Методические  рекомендации</a:t>
            </a:r>
            <a:endParaRPr lang="ru-RU" sz="4000" b="1" cap="none" spc="50" dirty="0">
              <a:ln w="11430"/>
              <a:solidFill>
                <a:srgbClr val="0066FF"/>
              </a:solidFill>
              <a:effectLst>
                <a:outerShdw blurRad="76200" dist="50800" dir="5400000" algn="tl" rotWithShape="0">
                  <a:srgbClr val="000000">
                    <a:alpha val="65000"/>
                  </a:srgbClr>
                </a:outerShdw>
              </a:effectLst>
            </a:endParaRPr>
          </a:p>
        </p:txBody>
      </p:sp>
      <p:sp>
        <p:nvSpPr>
          <p:cNvPr id="3" name="TextBox 2"/>
          <p:cNvSpPr txBox="1"/>
          <p:nvPr/>
        </p:nvSpPr>
        <p:spPr>
          <a:xfrm>
            <a:off x="1" y="857232"/>
            <a:ext cx="9144000" cy="6032421"/>
          </a:xfrm>
          <a:prstGeom prst="rect">
            <a:avLst/>
          </a:prstGeom>
          <a:noFill/>
        </p:spPr>
        <p:txBody>
          <a:bodyPr wrap="square" rtlCol="0">
            <a:spAutoFit/>
          </a:bodyPr>
          <a:lstStyle/>
          <a:p>
            <a:r>
              <a:rPr lang="ru-RU" sz="1400" dirty="0" smtClean="0">
                <a:solidFill>
                  <a:srgbClr val="0000FF"/>
                </a:solidFill>
              </a:rPr>
              <a:t>Слайд 2:  </a:t>
            </a:r>
            <a:r>
              <a:rPr lang="en-US" sz="1400" dirty="0" smtClean="0">
                <a:solidFill>
                  <a:srgbClr val="0000FF"/>
                </a:solidFill>
              </a:rPr>
              <a:t>Where  is  the  cat?</a:t>
            </a:r>
            <a:r>
              <a:rPr lang="ru-RU" sz="1400" dirty="0" smtClean="0">
                <a:solidFill>
                  <a:srgbClr val="0000FF"/>
                </a:solidFill>
              </a:rPr>
              <a:t>  </a:t>
            </a:r>
            <a:r>
              <a:rPr lang="ru-RU" sz="1400" dirty="0" smtClean="0"/>
              <a:t>При  введении  предлогов  места  желательно   сразу  открыть  все        подписи  к  рисункам  и  хором  отработать.  Потом ,  провернув  колесико  мышки  назад,  чтобы  исчезли  подписи,  задавать  главный  вопрос  по  порядку  или  вразброс.  Если  ребенок дает  неправильный  ответ,  то  учитель  подводит  курсор  к  еле  заметному  квадрату  слева  от  места  подписи , пока  на  экране  не  появится  ладошка  и  «</a:t>
            </a:r>
            <a:r>
              <a:rPr lang="ru-RU" sz="1400" dirty="0" err="1" smtClean="0"/>
              <a:t>кликает</a:t>
            </a:r>
            <a:r>
              <a:rPr lang="ru-RU" sz="1400" dirty="0" smtClean="0"/>
              <a:t>  мышкой».  Кошка  опускает  хвост  и  </a:t>
            </a:r>
          </a:p>
          <a:p>
            <a:r>
              <a:rPr lang="ru-RU" sz="1400" dirty="0" smtClean="0"/>
              <a:t>издает  жалобное  мяуканье.  Так  можно  «кликать»  несколько  раз  при  любых  неправильных  ответах.  Если  же  ученик  дает  правильный  ответ,  то  учитель  подводит  курсор  к  еле  заметному  квадрату  справа  от  места  подписи , пока  на  экране  не  появится  ладошка  и  тоже  «</a:t>
            </a:r>
            <a:r>
              <a:rPr lang="ru-RU" sz="1400" dirty="0" err="1" smtClean="0"/>
              <a:t>кликает</a:t>
            </a:r>
            <a:r>
              <a:rPr lang="ru-RU" sz="1400" dirty="0" smtClean="0"/>
              <a:t>  мышкой»</a:t>
            </a:r>
            <a:r>
              <a:rPr lang="ru-RU" dirty="0" smtClean="0"/>
              <a:t>.  </a:t>
            </a:r>
            <a:r>
              <a:rPr lang="ru-RU" sz="1400" dirty="0" smtClean="0"/>
              <a:t>Кошка  поднимает  хвост  и  радостно  мяукает.  Для  проверки  нужно  «кликнуть  мышкой»  на  любом  свободном  месте  экрана (но  там,  где  нет  ладошки),  чтобы  появилась  подпись.  Так  можно  тренировать,  возвращаясь,  несколько  раз,  пока  дети  не  будут  свободно  ориентироваться  в  данных  предлогах.  В  конце  нужно  провести  опрос  по  всем  предлогам  без  опоры  на  подписи.   При  необходимости,  можно  возвращаться  к  тренировке  и  повторению  предлогов  в  любое  время.</a:t>
            </a:r>
          </a:p>
          <a:p>
            <a:endParaRPr lang="ru-RU" sz="1400" dirty="0" smtClean="0"/>
          </a:p>
          <a:p>
            <a:r>
              <a:rPr lang="ru-RU" sz="1400" dirty="0" smtClean="0">
                <a:solidFill>
                  <a:srgbClr val="0000FF"/>
                </a:solidFill>
              </a:rPr>
              <a:t>Слайд 3:  </a:t>
            </a:r>
            <a:r>
              <a:rPr lang="en-US" sz="1400" dirty="0" smtClean="0">
                <a:solidFill>
                  <a:srgbClr val="0000FF"/>
                </a:solidFill>
              </a:rPr>
              <a:t>My  room.</a:t>
            </a:r>
            <a:r>
              <a:rPr lang="ru-RU" sz="1400" dirty="0" smtClean="0">
                <a:solidFill>
                  <a:srgbClr val="0000FF"/>
                </a:solidFill>
              </a:rPr>
              <a:t>  </a:t>
            </a:r>
            <a:r>
              <a:rPr lang="ru-RU" sz="1400" dirty="0" smtClean="0"/>
              <a:t>Данный  слайд  направлен  на  введение  и  отработку  лексики  по  теме.  При  подводе  курсора  к  любому  номеру,  на  экране  справа  появляется  название  данного  предмета.  Тренировку  проводить  несколько  раз  в  любом  порядке.  Можно  провести  соревнование:  кто  назовет  правильно  больше  всех  слов. </a:t>
            </a:r>
          </a:p>
          <a:p>
            <a:endParaRPr lang="ru-RU" sz="1400" dirty="0" smtClean="0"/>
          </a:p>
          <a:p>
            <a:r>
              <a:rPr lang="ru-RU" sz="1400" dirty="0" smtClean="0">
                <a:solidFill>
                  <a:srgbClr val="0000FF"/>
                </a:solidFill>
              </a:rPr>
              <a:t>Слайд 4:  </a:t>
            </a:r>
            <a:r>
              <a:rPr lang="en-US" sz="1400" dirty="0" smtClean="0">
                <a:solidFill>
                  <a:srgbClr val="0000FF"/>
                </a:solidFill>
              </a:rPr>
              <a:t>Answer  the  questions.</a:t>
            </a:r>
            <a:r>
              <a:rPr lang="ru-RU" sz="1400" dirty="0" smtClean="0">
                <a:solidFill>
                  <a:srgbClr val="0000FF"/>
                </a:solidFill>
              </a:rPr>
              <a:t>  </a:t>
            </a:r>
            <a:r>
              <a:rPr lang="ru-RU" sz="1400" dirty="0" smtClean="0"/>
              <a:t>Данное  </a:t>
            </a:r>
            <a:r>
              <a:rPr lang="ru-RU" sz="1400" dirty="0" err="1" smtClean="0"/>
              <a:t>вопросо-ответное</a:t>
            </a:r>
            <a:r>
              <a:rPr lang="ru-RU" sz="1400" dirty="0" smtClean="0"/>
              <a:t>  упражнение  можно  проводить  фронтально  и  в  парах.  Для  проверки  ответов  нужно  «кликнуть  мышкой»  в  любом  поле  экрана  и  на  каждый  щелчок  появляется  один  краткий  ответ.</a:t>
            </a:r>
          </a:p>
          <a:p>
            <a:endParaRPr lang="ru-RU" sz="1400" dirty="0" smtClean="0"/>
          </a:p>
          <a:p>
            <a:r>
              <a:rPr lang="ru-RU" sz="1400" dirty="0" smtClean="0">
                <a:solidFill>
                  <a:srgbClr val="0000FF"/>
                </a:solidFill>
              </a:rPr>
              <a:t>Слайд 5:  </a:t>
            </a:r>
            <a:r>
              <a:rPr lang="en-US" sz="1400" dirty="0" smtClean="0">
                <a:solidFill>
                  <a:srgbClr val="0000FF"/>
                </a:solidFill>
              </a:rPr>
              <a:t>Where  is  the  ball?  </a:t>
            </a:r>
            <a:r>
              <a:rPr lang="ru-RU" sz="1400" dirty="0" smtClean="0"/>
              <a:t>При  каждом  «клике  мышки»  мячик  совершает  одно  перемещение  и    при   этом  ученики  отвечают  на  главный  вопрос  фронтально  или  в  парах.</a:t>
            </a:r>
          </a:p>
          <a:p>
            <a:r>
              <a:rPr lang="ru-RU" sz="1400" dirty="0" smtClean="0"/>
              <a:t> </a:t>
            </a:r>
            <a:r>
              <a:rPr lang="en-US" sz="1400" dirty="0" smtClean="0"/>
              <a:t> </a:t>
            </a:r>
            <a:r>
              <a:rPr lang="ru-RU" sz="1400" dirty="0" smtClean="0"/>
              <a:t>                   </a:t>
            </a:r>
            <a:endParaRPr lang="ru-RU"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86916"/>
            <a:ext cx="9144000" cy="6771084"/>
          </a:xfrm>
          <a:prstGeom prst="rect">
            <a:avLst/>
          </a:prstGeom>
          <a:noFill/>
        </p:spPr>
        <p:txBody>
          <a:bodyPr wrap="square" rtlCol="0">
            <a:spAutoFit/>
          </a:bodyPr>
          <a:lstStyle/>
          <a:p>
            <a:r>
              <a:rPr lang="ru-RU" sz="1400" dirty="0" smtClean="0">
                <a:solidFill>
                  <a:srgbClr val="0000FF"/>
                </a:solidFill>
              </a:rPr>
              <a:t>Слайд 6:  </a:t>
            </a:r>
            <a:r>
              <a:rPr lang="en-US" sz="1400" dirty="0" smtClean="0">
                <a:solidFill>
                  <a:srgbClr val="0000FF"/>
                </a:solidFill>
              </a:rPr>
              <a:t>Find  10  differences.</a:t>
            </a:r>
            <a:r>
              <a:rPr lang="ru-RU" sz="1400" dirty="0" smtClean="0">
                <a:solidFill>
                  <a:srgbClr val="0000FF"/>
                </a:solidFill>
              </a:rPr>
              <a:t> </a:t>
            </a:r>
            <a:r>
              <a:rPr lang="ru-RU" sz="1400" dirty="0" smtClean="0"/>
              <a:t>Начать  работу  следует  без  опоры  на  тексты.  Дети  ищут  отличия  сначала  обсуждая  их  в  парах  и  делая  пометки  в  тетради.  Потом  проходит  обобщение   и  проверка  ответов  на  экране.  Учитель  «</a:t>
            </a:r>
            <a:r>
              <a:rPr lang="ru-RU" sz="1400" dirty="0" err="1" smtClean="0"/>
              <a:t>кликает</a:t>
            </a:r>
            <a:r>
              <a:rPr lang="ru-RU" sz="1400" dirty="0" smtClean="0"/>
              <a:t>  мышкой»  и  появляется  краткое  описание  первой  комнаты.  Ученики  фронтально (по  цепочке  или  вразброс)  или  индивидуально  называют  первое  отличие.  Учитель  «</a:t>
            </a:r>
            <a:r>
              <a:rPr lang="ru-RU" sz="1400" dirty="0" err="1" smtClean="0"/>
              <a:t>кликает</a:t>
            </a:r>
            <a:r>
              <a:rPr lang="ru-RU" sz="1400" dirty="0" smtClean="0"/>
              <a:t>  мышкой»  и  на  экране  появляется  правильный  вариант  первого  отличия.  Работа  продолжается  до  последнего  отличительного  признака.</a:t>
            </a:r>
          </a:p>
          <a:p>
            <a:endParaRPr lang="ru-RU" sz="1400" dirty="0" smtClean="0"/>
          </a:p>
          <a:p>
            <a:r>
              <a:rPr lang="ru-RU" sz="1400" dirty="0" smtClean="0">
                <a:solidFill>
                  <a:srgbClr val="0000FF"/>
                </a:solidFill>
              </a:rPr>
              <a:t>Слайд 7: </a:t>
            </a:r>
            <a:r>
              <a:rPr lang="en-US" sz="1400" dirty="0" smtClean="0">
                <a:solidFill>
                  <a:srgbClr val="0000FF"/>
                </a:solidFill>
              </a:rPr>
              <a:t> Description.  </a:t>
            </a:r>
            <a:r>
              <a:rPr lang="ru-RU" sz="1400" dirty="0" smtClean="0"/>
              <a:t>Данный  слайд  направлен  на  обобщение  материала  слайдов 2-6  и  подготовку  к  пересказу  описания  комнаты.  Вначале  на  экране  видно  полное  описание  и  дети  читают  его  вслух  или  про  себя.  Потом  учитель  «</a:t>
            </a:r>
            <a:r>
              <a:rPr lang="ru-RU" sz="1400" dirty="0" err="1" smtClean="0"/>
              <a:t>кликает</a:t>
            </a:r>
            <a:r>
              <a:rPr lang="ru-RU" sz="1400" dirty="0" smtClean="0"/>
              <a:t>  мышкой»  и  с  экрана  исчезают  все  глаголы.  Учитель  просит  учеников,  желающих  получить  «4»,  прочитать  весь  текст,  восстанавливая  пропуски  по  памяти.  Далее  учитель  «</a:t>
            </a:r>
            <a:r>
              <a:rPr lang="ru-RU" sz="1400" dirty="0" err="1" smtClean="0"/>
              <a:t>кликает</a:t>
            </a:r>
            <a:r>
              <a:rPr lang="ru-RU" sz="1400" dirty="0" smtClean="0"/>
              <a:t>  мышкой»  второй  раз  и  с  экрана  исчезают  все  прилагательные.  Учитель  просит  учеников,  желающих  получить  «5»,  прочитать  весь  текст,  восстанавливая  пропуски  по  памяти.  Далее  учитель  «</a:t>
            </a:r>
            <a:r>
              <a:rPr lang="ru-RU" sz="1400" dirty="0" err="1" smtClean="0"/>
              <a:t>кликает</a:t>
            </a:r>
            <a:r>
              <a:rPr lang="ru-RU" sz="1400" dirty="0" smtClean="0"/>
              <a:t>  мышкой»  третий  раз  и  с  экрана  исчезают  все  предлоги.  Теперь   учитель  приглашает  учеников,  желающих  получить  «5»  и  «5»  прочитать  текст  снова.  При  повторном  «клике  мышки»  текст  восстанавливается  полностью  и  дети  проверяют  себя.  В  качестве  домашнего  задания  можно  предложить  детям  подготовить  описание  данной  комнаты  или  любой  другой,  но  с  ее  фото.</a:t>
            </a:r>
          </a:p>
          <a:p>
            <a:endParaRPr lang="ru-RU" sz="1400" dirty="0" smtClean="0"/>
          </a:p>
          <a:p>
            <a:r>
              <a:rPr lang="ru-RU" sz="1400" dirty="0" smtClean="0">
                <a:solidFill>
                  <a:srgbClr val="0000FF"/>
                </a:solidFill>
              </a:rPr>
              <a:t>Слайд 8:  </a:t>
            </a:r>
            <a:r>
              <a:rPr lang="en-US" sz="1400" dirty="0" smtClean="0">
                <a:solidFill>
                  <a:srgbClr val="0000FF"/>
                </a:solidFill>
              </a:rPr>
              <a:t>Memory  game.</a:t>
            </a:r>
            <a:r>
              <a:rPr lang="ru-RU" sz="1400" dirty="0" smtClean="0">
                <a:solidFill>
                  <a:srgbClr val="0000FF"/>
                </a:solidFill>
              </a:rPr>
              <a:t>  </a:t>
            </a:r>
            <a:r>
              <a:rPr lang="ru-RU" sz="1400" dirty="0" smtClean="0"/>
              <a:t>Это – игра  на  развитие  памяти.  Учитель  объясняет  задание  без  фотографии  и  через  5  секунд на  экране  появляется  фото  комнаты.  Учитель  может  задержать  это  изображение  на  любое  удобное  ему  время,  например:  на  10-30  секунд  и  прокрутить  колесико   «мышки»  назад.  Слайд  очищается  и  дети  записывают  в  тетради  все  предметы,  которые  они  запомнили.  Потом  можно  провести  аукцион:  «Кто  больше  запомнил  предметов  с  фотографии?»  Для  проверки  учитель  «</a:t>
            </a:r>
            <a:r>
              <a:rPr lang="ru-RU" sz="1400" dirty="0" err="1" smtClean="0"/>
              <a:t>кликает</a:t>
            </a:r>
            <a:r>
              <a:rPr lang="ru-RU" sz="1400" dirty="0" smtClean="0"/>
              <a:t>  мышкой»  и  на  экране  снова  появляется  слайд  с  фото. </a:t>
            </a:r>
          </a:p>
          <a:p>
            <a:endParaRPr lang="ru-RU" sz="1400" dirty="0" smtClean="0"/>
          </a:p>
          <a:p>
            <a:r>
              <a:rPr lang="ru-RU" sz="1400" dirty="0" smtClean="0">
                <a:solidFill>
                  <a:srgbClr val="0000FF"/>
                </a:solidFill>
              </a:rPr>
              <a:t>Слайд 9:  </a:t>
            </a:r>
            <a:r>
              <a:rPr lang="en-US" sz="1400" dirty="0" smtClean="0">
                <a:solidFill>
                  <a:srgbClr val="0000FF"/>
                </a:solidFill>
              </a:rPr>
              <a:t>Correct  mistakes.  </a:t>
            </a:r>
            <a:r>
              <a:rPr lang="ru-RU" sz="1400" dirty="0" smtClean="0"/>
              <a:t>Ученики  смотрят  на  фото  комнаты ,  а  учитель  «</a:t>
            </a:r>
            <a:r>
              <a:rPr lang="ru-RU" sz="1400" dirty="0" err="1" smtClean="0"/>
              <a:t>кликает</a:t>
            </a:r>
            <a:r>
              <a:rPr lang="ru-RU" sz="1400" dirty="0" smtClean="0"/>
              <a:t>  мышкой»  и  на  экране  появляется  предложение,   которое  не  соответствует  фотографии.  Ученики  исправляют  предложение,  учитель  снова  «</a:t>
            </a:r>
            <a:r>
              <a:rPr lang="ru-RU" sz="1400" dirty="0" err="1" smtClean="0"/>
              <a:t>кликает</a:t>
            </a:r>
            <a:r>
              <a:rPr lang="ru-RU" sz="1400" dirty="0" smtClean="0"/>
              <a:t>  мышкой»  и  работа  продолжается  таким  же  образом.      </a:t>
            </a:r>
            <a:endParaRPr lang="ru-RU" sz="1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214290"/>
            <a:ext cx="9144000" cy="2246769"/>
          </a:xfrm>
          <a:prstGeom prst="rect">
            <a:avLst/>
          </a:prstGeom>
          <a:noFill/>
        </p:spPr>
        <p:txBody>
          <a:bodyPr wrap="square" rtlCol="0">
            <a:spAutoFit/>
          </a:bodyPr>
          <a:lstStyle/>
          <a:p>
            <a:r>
              <a:rPr lang="ru-RU" sz="1400" dirty="0" smtClean="0">
                <a:solidFill>
                  <a:srgbClr val="0000FF"/>
                </a:solidFill>
              </a:rPr>
              <a:t>Слайд 10: </a:t>
            </a:r>
            <a:r>
              <a:rPr lang="en-US" sz="1400" dirty="0" smtClean="0">
                <a:solidFill>
                  <a:srgbClr val="0000FF"/>
                </a:solidFill>
              </a:rPr>
              <a:t>Draw  the  room.</a:t>
            </a:r>
            <a:r>
              <a:rPr lang="ru-RU" sz="1400" dirty="0" smtClean="0">
                <a:solidFill>
                  <a:srgbClr val="0000FF"/>
                </a:solidFill>
              </a:rPr>
              <a:t>  </a:t>
            </a:r>
            <a:r>
              <a:rPr lang="ru-RU" sz="1400" dirty="0" smtClean="0"/>
              <a:t>Ученики  читают  вслух  или  про  себя  текст  с  описанием  комнаты  без</a:t>
            </a:r>
          </a:p>
          <a:p>
            <a:r>
              <a:rPr lang="ru-RU" sz="1400" dirty="0" smtClean="0"/>
              <a:t>Фотографии.  За  определенное  время  (например: 5  минут)  они  должны  нарисовать  в  тетради </a:t>
            </a:r>
          </a:p>
          <a:p>
            <a:r>
              <a:rPr lang="ru-RU" sz="1400" dirty="0" smtClean="0"/>
              <a:t>Или  на  отдельном  листочке  данную  комнату.  По  истечении  указанного  времени  учитель  </a:t>
            </a:r>
            <a:r>
              <a:rPr lang="ru-RU" sz="1400" dirty="0" err="1" smtClean="0"/>
              <a:t>соби</a:t>
            </a:r>
            <a:r>
              <a:rPr lang="ru-RU" sz="1400" dirty="0" smtClean="0"/>
              <a:t>-</a:t>
            </a:r>
          </a:p>
          <a:p>
            <a:r>
              <a:rPr lang="ru-RU" sz="1400" dirty="0" err="1" smtClean="0"/>
              <a:t>Рает</a:t>
            </a:r>
            <a:r>
              <a:rPr lang="ru-RU" sz="1400" dirty="0" smtClean="0"/>
              <a:t>  листочки,  «</a:t>
            </a:r>
            <a:r>
              <a:rPr lang="ru-RU" sz="1400" dirty="0" err="1" smtClean="0"/>
              <a:t>кликает</a:t>
            </a:r>
            <a:r>
              <a:rPr lang="ru-RU" sz="1400" dirty="0" smtClean="0"/>
              <a:t>  мышкой»  и  на  экране  появляется  фото  описанной  комнаты.  Дети  фронтально  или  индивидуально  проверяют  себя,  ищут  отличия  и  обсуждают  их.</a:t>
            </a:r>
          </a:p>
          <a:p>
            <a:endParaRPr lang="ru-RU" sz="1400" dirty="0" smtClean="0"/>
          </a:p>
          <a:p>
            <a:r>
              <a:rPr lang="ru-RU" sz="1400" dirty="0" smtClean="0">
                <a:solidFill>
                  <a:srgbClr val="0000FF"/>
                </a:solidFill>
              </a:rPr>
              <a:t>Слайд  11:</a:t>
            </a:r>
            <a:r>
              <a:rPr lang="en-US" sz="1400" dirty="0" smtClean="0">
                <a:solidFill>
                  <a:srgbClr val="0000FF"/>
                </a:solidFill>
              </a:rPr>
              <a:t>  Which  room  do  you  like  the  best?  Why? </a:t>
            </a:r>
            <a:r>
              <a:rPr lang="ru-RU" sz="1400" dirty="0" smtClean="0">
                <a:solidFill>
                  <a:srgbClr val="0000FF"/>
                </a:solidFill>
              </a:rPr>
              <a:t> </a:t>
            </a:r>
            <a:r>
              <a:rPr lang="ru-RU" sz="1400" dirty="0" smtClean="0"/>
              <a:t>Заключительный  слайд  направлен  на  обобщение  всего  пройденного  материала.  Он  представляет  собой  обсуждение  любимой  комнаты  сначала  в  парах,   а  потом  фронтально.  Упор  в  работе  следует  сделать  на  то,  чтобы  дети  приводили  доказательства  и  примеры  для  защиты  своей  точки  зрения.</a:t>
            </a:r>
            <a:r>
              <a:rPr lang="en-US" sz="1400" dirty="0" smtClean="0"/>
              <a:t> </a:t>
            </a:r>
            <a:r>
              <a:rPr lang="ru-RU" sz="1400" dirty="0" smtClean="0"/>
              <a:t>  </a:t>
            </a:r>
            <a:r>
              <a:rPr lang="en-US" sz="1400" dirty="0" smtClean="0"/>
              <a:t>  </a:t>
            </a:r>
            <a:r>
              <a:rPr lang="ru-RU" sz="1400" dirty="0" smtClean="0"/>
              <a:t> </a:t>
            </a:r>
            <a:endParaRPr lang="ru-RU" sz="1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 name="Рисунок 71" descr="Рисунок11.png"/>
          <p:cNvPicPr>
            <a:picLocks noChangeAspect="1"/>
          </p:cNvPicPr>
          <p:nvPr/>
        </p:nvPicPr>
        <p:blipFill>
          <a:blip r:embed="rId2"/>
          <a:stretch>
            <a:fillRect/>
          </a:stretch>
        </p:blipFill>
        <p:spPr>
          <a:xfrm>
            <a:off x="5000628" y="2786058"/>
            <a:ext cx="815411" cy="1143099"/>
          </a:xfrm>
          <a:prstGeom prst="rect">
            <a:avLst/>
          </a:prstGeom>
        </p:spPr>
      </p:pic>
      <p:pic>
        <p:nvPicPr>
          <p:cNvPr id="53" name="Рисунок 52" descr="Рисунок9.PNG"/>
          <p:cNvPicPr>
            <a:picLocks noChangeAspect="1"/>
          </p:cNvPicPr>
          <p:nvPr/>
        </p:nvPicPr>
        <p:blipFill>
          <a:blip r:embed="rId3">
            <a:clrChange>
              <a:clrFrom>
                <a:srgbClr val="FFFFFF"/>
              </a:clrFrom>
              <a:clrTo>
                <a:srgbClr val="FFFFFF">
                  <a:alpha val="0"/>
                </a:srgbClr>
              </a:clrTo>
            </a:clrChange>
          </a:blip>
          <a:stretch>
            <a:fillRect/>
          </a:stretch>
        </p:blipFill>
        <p:spPr>
          <a:xfrm>
            <a:off x="4714876" y="1428736"/>
            <a:ext cx="804990" cy="1123948"/>
          </a:xfrm>
          <a:prstGeom prst="rect">
            <a:avLst/>
          </a:prstGeom>
        </p:spPr>
      </p:pic>
      <p:sp>
        <p:nvSpPr>
          <p:cNvPr id="2050" name="WordArt 4"/>
          <p:cNvSpPr>
            <a:spLocks noChangeArrowheads="1" noChangeShapeType="1" noTextEdit="1"/>
          </p:cNvSpPr>
          <p:nvPr/>
        </p:nvSpPr>
        <p:spPr bwMode="auto">
          <a:xfrm>
            <a:off x="2916238" y="188913"/>
            <a:ext cx="3671887" cy="571500"/>
          </a:xfrm>
          <a:prstGeom prst="rect">
            <a:avLst/>
          </a:prstGeom>
        </p:spPr>
        <p:txBody>
          <a:bodyPr wrap="none" fromWordArt="1">
            <a:prstTxWarp prst="textPlain">
              <a:avLst>
                <a:gd name="adj" fmla="val 50000"/>
              </a:avLst>
            </a:prstTxWarp>
          </a:bodyPr>
          <a:lstStyle/>
          <a:p>
            <a:pPr algn="ctr"/>
            <a:endParaRPr lang="ru-RU" sz="3600" kern="10">
              <a:ln w="19050">
                <a:solidFill>
                  <a:srgbClr val="99CCFF"/>
                </a:solidFill>
                <a:round/>
                <a:headEnd/>
                <a:tailEnd/>
              </a:ln>
              <a:solidFill>
                <a:srgbClr val="0066CC"/>
              </a:solidFill>
              <a:effectLst>
                <a:outerShdw dist="35921" dir="2700000" algn="ctr" rotWithShape="0">
                  <a:srgbClr val="990000"/>
                </a:outerShdw>
              </a:effectLst>
              <a:latin typeface="Impact"/>
            </a:endParaRPr>
          </a:p>
        </p:txBody>
      </p:sp>
      <p:sp>
        <p:nvSpPr>
          <p:cNvPr id="3" name="Прямоугольник 2"/>
          <p:cNvSpPr/>
          <p:nvPr/>
        </p:nvSpPr>
        <p:spPr>
          <a:xfrm>
            <a:off x="1071538" y="142852"/>
            <a:ext cx="6622327"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Where  is  the  cat?</a:t>
            </a:r>
            <a:endParaRPr lang="ru-RU"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052" name="Куб 3"/>
          <p:cNvSpPr>
            <a:spLocks noChangeArrowheads="1"/>
          </p:cNvSpPr>
          <p:nvPr/>
        </p:nvSpPr>
        <p:spPr bwMode="auto">
          <a:xfrm>
            <a:off x="857250" y="2000250"/>
            <a:ext cx="571500" cy="500063"/>
          </a:xfrm>
          <a:prstGeom prst="cube">
            <a:avLst>
              <a:gd name="adj" fmla="val 25000"/>
            </a:avLst>
          </a:prstGeom>
          <a:solidFill>
            <a:srgbClr val="FF0000"/>
          </a:solidFill>
          <a:ln w="9525" algn="ctr">
            <a:solidFill>
              <a:schemeClr val="tx1"/>
            </a:solidFill>
            <a:round/>
            <a:headEnd/>
            <a:tailEnd/>
          </a:ln>
        </p:spPr>
        <p:txBody>
          <a:bodyPr/>
          <a:lstStyle/>
          <a:p>
            <a:endParaRPr lang="ru-RU">
              <a:solidFill>
                <a:srgbClr val="FF3399"/>
              </a:solidFill>
            </a:endParaRPr>
          </a:p>
        </p:txBody>
      </p:sp>
      <p:sp>
        <p:nvSpPr>
          <p:cNvPr id="2053" name="Куб 4"/>
          <p:cNvSpPr>
            <a:spLocks noChangeArrowheads="1"/>
          </p:cNvSpPr>
          <p:nvPr/>
        </p:nvSpPr>
        <p:spPr bwMode="auto">
          <a:xfrm>
            <a:off x="2928938" y="1928813"/>
            <a:ext cx="571500" cy="500062"/>
          </a:xfrm>
          <a:prstGeom prst="cube">
            <a:avLst>
              <a:gd name="adj" fmla="val 25000"/>
            </a:avLst>
          </a:prstGeom>
          <a:solidFill>
            <a:srgbClr val="FF0000"/>
          </a:solidFill>
          <a:ln w="9525" algn="ctr">
            <a:solidFill>
              <a:schemeClr val="tx1"/>
            </a:solidFill>
            <a:round/>
            <a:headEnd/>
            <a:tailEnd/>
          </a:ln>
        </p:spPr>
        <p:txBody>
          <a:bodyPr/>
          <a:lstStyle/>
          <a:p>
            <a:endParaRPr lang="ru-RU"/>
          </a:p>
        </p:txBody>
      </p:sp>
      <p:sp>
        <p:nvSpPr>
          <p:cNvPr id="2055" name="Куб 6"/>
          <p:cNvSpPr>
            <a:spLocks noChangeArrowheads="1"/>
          </p:cNvSpPr>
          <p:nvPr/>
        </p:nvSpPr>
        <p:spPr bwMode="auto">
          <a:xfrm>
            <a:off x="7429500" y="1928813"/>
            <a:ext cx="571500" cy="500062"/>
          </a:xfrm>
          <a:prstGeom prst="cube">
            <a:avLst>
              <a:gd name="adj" fmla="val 25000"/>
            </a:avLst>
          </a:prstGeom>
          <a:solidFill>
            <a:srgbClr val="FF0000"/>
          </a:solidFill>
          <a:ln w="9525" algn="ctr">
            <a:solidFill>
              <a:schemeClr val="tx1"/>
            </a:solidFill>
            <a:round/>
            <a:headEnd/>
            <a:tailEnd/>
          </a:ln>
        </p:spPr>
        <p:txBody>
          <a:bodyPr/>
          <a:lstStyle/>
          <a:p>
            <a:endParaRPr lang="ru-RU"/>
          </a:p>
        </p:txBody>
      </p:sp>
      <p:sp>
        <p:nvSpPr>
          <p:cNvPr id="2056" name="Куб 7"/>
          <p:cNvSpPr>
            <a:spLocks noChangeArrowheads="1"/>
          </p:cNvSpPr>
          <p:nvPr/>
        </p:nvSpPr>
        <p:spPr bwMode="auto">
          <a:xfrm>
            <a:off x="857250" y="3643313"/>
            <a:ext cx="571500" cy="500062"/>
          </a:xfrm>
          <a:prstGeom prst="cube">
            <a:avLst>
              <a:gd name="adj" fmla="val 25000"/>
            </a:avLst>
          </a:prstGeom>
          <a:solidFill>
            <a:srgbClr val="FF0000"/>
          </a:solidFill>
          <a:ln w="9525" algn="ctr">
            <a:solidFill>
              <a:schemeClr val="tx1"/>
            </a:solidFill>
            <a:round/>
            <a:headEnd/>
            <a:tailEnd/>
          </a:ln>
        </p:spPr>
        <p:txBody>
          <a:bodyPr/>
          <a:lstStyle/>
          <a:p>
            <a:endParaRPr lang="ru-RU"/>
          </a:p>
        </p:txBody>
      </p:sp>
      <p:sp>
        <p:nvSpPr>
          <p:cNvPr id="2059" name="Куб 10"/>
          <p:cNvSpPr>
            <a:spLocks noChangeArrowheads="1"/>
          </p:cNvSpPr>
          <p:nvPr/>
        </p:nvSpPr>
        <p:spPr bwMode="auto">
          <a:xfrm>
            <a:off x="7429500" y="3643313"/>
            <a:ext cx="571500" cy="500062"/>
          </a:xfrm>
          <a:prstGeom prst="cube">
            <a:avLst>
              <a:gd name="adj" fmla="val 25000"/>
            </a:avLst>
          </a:prstGeom>
          <a:solidFill>
            <a:srgbClr val="FF0000"/>
          </a:solidFill>
          <a:ln w="9525" algn="ctr">
            <a:solidFill>
              <a:schemeClr val="tx1"/>
            </a:solidFill>
            <a:round/>
            <a:headEnd/>
            <a:tailEnd/>
          </a:ln>
        </p:spPr>
        <p:txBody>
          <a:bodyPr/>
          <a:lstStyle/>
          <a:p>
            <a:endParaRPr lang="ru-RU"/>
          </a:p>
        </p:txBody>
      </p:sp>
      <p:sp>
        <p:nvSpPr>
          <p:cNvPr id="2060" name="Куб 11"/>
          <p:cNvSpPr>
            <a:spLocks noChangeArrowheads="1"/>
          </p:cNvSpPr>
          <p:nvPr/>
        </p:nvSpPr>
        <p:spPr bwMode="auto">
          <a:xfrm>
            <a:off x="2928938" y="3357563"/>
            <a:ext cx="571500" cy="500062"/>
          </a:xfrm>
          <a:prstGeom prst="cube">
            <a:avLst>
              <a:gd name="adj" fmla="val 25000"/>
            </a:avLst>
          </a:prstGeom>
          <a:solidFill>
            <a:srgbClr val="FF0000"/>
          </a:solidFill>
          <a:ln w="9525" algn="ctr">
            <a:solidFill>
              <a:schemeClr val="tx1"/>
            </a:solidFill>
            <a:round/>
            <a:headEnd/>
            <a:tailEnd/>
          </a:ln>
        </p:spPr>
        <p:txBody>
          <a:bodyPr/>
          <a:lstStyle/>
          <a:p>
            <a:endParaRPr lang="ru-RU"/>
          </a:p>
        </p:txBody>
      </p:sp>
      <p:sp>
        <p:nvSpPr>
          <p:cNvPr id="2061" name="Куб 12"/>
          <p:cNvSpPr>
            <a:spLocks noChangeArrowheads="1"/>
          </p:cNvSpPr>
          <p:nvPr/>
        </p:nvSpPr>
        <p:spPr bwMode="auto">
          <a:xfrm>
            <a:off x="4786313" y="5357813"/>
            <a:ext cx="571500" cy="500062"/>
          </a:xfrm>
          <a:prstGeom prst="cube">
            <a:avLst>
              <a:gd name="adj" fmla="val 25000"/>
            </a:avLst>
          </a:prstGeom>
          <a:solidFill>
            <a:srgbClr val="FF0000"/>
          </a:solidFill>
          <a:ln w="9525" algn="ctr">
            <a:solidFill>
              <a:schemeClr val="tx1"/>
            </a:solidFill>
            <a:round/>
            <a:headEnd/>
            <a:tailEnd/>
          </a:ln>
        </p:spPr>
        <p:txBody>
          <a:bodyPr/>
          <a:lstStyle/>
          <a:p>
            <a:endParaRPr lang="ru-RU"/>
          </a:p>
        </p:txBody>
      </p:sp>
      <p:sp>
        <p:nvSpPr>
          <p:cNvPr id="2062" name="Куб 13"/>
          <p:cNvSpPr>
            <a:spLocks noChangeArrowheads="1"/>
          </p:cNvSpPr>
          <p:nvPr/>
        </p:nvSpPr>
        <p:spPr bwMode="auto">
          <a:xfrm>
            <a:off x="7500938" y="5357813"/>
            <a:ext cx="571500" cy="500062"/>
          </a:xfrm>
          <a:prstGeom prst="cube">
            <a:avLst>
              <a:gd name="adj" fmla="val 25000"/>
            </a:avLst>
          </a:prstGeom>
          <a:solidFill>
            <a:srgbClr val="FF0000"/>
          </a:solidFill>
          <a:ln w="9525" algn="ctr">
            <a:solidFill>
              <a:schemeClr val="tx1"/>
            </a:solidFill>
            <a:round/>
            <a:headEnd/>
            <a:tailEnd/>
          </a:ln>
        </p:spPr>
        <p:txBody>
          <a:bodyPr/>
          <a:lstStyle/>
          <a:p>
            <a:endParaRPr lang="ru-RU"/>
          </a:p>
        </p:txBody>
      </p:sp>
      <p:sp>
        <p:nvSpPr>
          <p:cNvPr id="2064" name="Овал 15"/>
          <p:cNvSpPr>
            <a:spLocks noChangeArrowheads="1"/>
          </p:cNvSpPr>
          <p:nvPr/>
        </p:nvSpPr>
        <p:spPr bwMode="auto">
          <a:xfrm>
            <a:off x="2643188" y="5072063"/>
            <a:ext cx="1357312" cy="928687"/>
          </a:xfrm>
          <a:prstGeom prst="ellipse">
            <a:avLst/>
          </a:prstGeom>
          <a:solidFill>
            <a:srgbClr val="FF0000"/>
          </a:solidFill>
          <a:ln w="9525" algn="ctr">
            <a:solidFill>
              <a:schemeClr val="tx1"/>
            </a:solidFill>
            <a:round/>
            <a:headEnd/>
            <a:tailEnd/>
          </a:ln>
        </p:spPr>
        <p:txBody>
          <a:bodyPr/>
          <a:lstStyle/>
          <a:p>
            <a:endParaRPr lang="ru-RU"/>
          </a:p>
        </p:txBody>
      </p:sp>
      <p:sp>
        <p:nvSpPr>
          <p:cNvPr id="2065" name="TextBox 16"/>
          <p:cNvSpPr txBox="1">
            <a:spLocks noChangeArrowheads="1"/>
          </p:cNvSpPr>
          <p:nvPr/>
        </p:nvSpPr>
        <p:spPr bwMode="auto">
          <a:xfrm>
            <a:off x="785813" y="2714625"/>
            <a:ext cx="723900" cy="369888"/>
          </a:xfrm>
          <a:prstGeom prst="rect">
            <a:avLst/>
          </a:prstGeom>
          <a:noFill/>
          <a:ln w="9525">
            <a:noFill/>
            <a:miter lim="800000"/>
            <a:headEnd/>
            <a:tailEnd/>
          </a:ln>
        </p:spPr>
        <p:txBody>
          <a:bodyPr wrap="none">
            <a:spAutoFit/>
          </a:bodyPr>
          <a:lstStyle/>
          <a:p>
            <a:r>
              <a:rPr lang="en-US" dirty="0"/>
              <a:t>1. on</a:t>
            </a:r>
            <a:endParaRPr lang="ru-RU" dirty="0"/>
          </a:p>
        </p:txBody>
      </p:sp>
      <p:sp>
        <p:nvSpPr>
          <p:cNvPr id="2066" name="TextBox 17"/>
          <p:cNvSpPr txBox="1">
            <a:spLocks noChangeArrowheads="1"/>
          </p:cNvSpPr>
          <p:nvPr/>
        </p:nvSpPr>
        <p:spPr bwMode="auto">
          <a:xfrm>
            <a:off x="2928938" y="2643188"/>
            <a:ext cx="582612" cy="369887"/>
          </a:xfrm>
          <a:prstGeom prst="rect">
            <a:avLst/>
          </a:prstGeom>
          <a:noFill/>
          <a:ln w="9525">
            <a:noFill/>
            <a:miter lim="800000"/>
            <a:headEnd/>
            <a:tailEnd/>
          </a:ln>
        </p:spPr>
        <p:txBody>
          <a:bodyPr wrap="none">
            <a:spAutoFit/>
          </a:bodyPr>
          <a:lstStyle/>
          <a:p>
            <a:r>
              <a:rPr lang="en-US" dirty="0"/>
              <a:t>2.in</a:t>
            </a:r>
            <a:endParaRPr lang="ru-RU" dirty="0"/>
          </a:p>
        </p:txBody>
      </p:sp>
      <p:sp>
        <p:nvSpPr>
          <p:cNvPr id="2067" name="TextBox 18"/>
          <p:cNvSpPr txBox="1">
            <a:spLocks noChangeArrowheads="1"/>
          </p:cNvSpPr>
          <p:nvPr/>
        </p:nvSpPr>
        <p:spPr bwMode="auto">
          <a:xfrm>
            <a:off x="4786313" y="2643188"/>
            <a:ext cx="1017587" cy="369887"/>
          </a:xfrm>
          <a:prstGeom prst="rect">
            <a:avLst/>
          </a:prstGeom>
          <a:noFill/>
          <a:ln w="9525">
            <a:noFill/>
            <a:miter lim="800000"/>
            <a:headEnd/>
            <a:tailEnd/>
          </a:ln>
        </p:spPr>
        <p:txBody>
          <a:bodyPr wrap="none">
            <a:spAutoFit/>
          </a:bodyPr>
          <a:lstStyle/>
          <a:p>
            <a:r>
              <a:rPr lang="en-US" dirty="0"/>
              <a:t>3.under</a:t>
            </a:r>
            <a:endParaRPr lang="ru-RU" dirty="0"/>
          </a:p>
        </p:txBody>
      </p:sp>
      <p:sp>
        <p:nvSpPr>
          <p:cNvPr id="2068" name="TextBox 19"/>
          <p:cNvSpPr txBox="1">
            <a:spLocks noChangeArrowheads="1"/>
          </p:cNvSpPr>
          <p:nvPr/>
        </p:nvSpPr>
        <p:spPr bwMode="auto">
          <a:xfrm>
            <a:off x="7286625" y="2643188"/>
            <a:ext cx="1044575" cy="369887"/>
          </a:xfrm>
          <a:prstGeom prst="rect">
            <a:avLst/>
          </a:prstGeom>
          <a:noFill/>
          <a:ln w="9525">
            <a:noFill/>
            <a:miter lim="800000"/>
            <a:headEnd/>
            <a:tailEnd/>
          </a:ln>
        </p:spPr>
        <p:txBody>
          <a:bodyPr wrap="none">
            <a:spAutoFit/>
          </a:bodyPr>
          <a:lstStyle/>
          <a:p>
            <a:r>
              <a:rPr lang="en-US" dirty="0"/>
              <a:t>4.above</a:t>
            </a:r>
            <a:endParaRPr lang="ru-RU" dirty="0"/>
          </a:p>
        </p:txBody>
      </p:sp>
      <p:sp>
        <p:nvSpPr>
          <p:cNvPr id="2073" name="TextBox 26"/>
          <p:cNvSpPr txBox="1">
            <a:spLocks noChangeArrowheads="1"/>
          </p:cNvSpPr>
          <p:nvPr/>
        </p:nvSpPr>
        <p:spPr bwMode="auto">
          <a:xfrm>
            <a:off x="428625" y="4286250"/>
            <a:ext cx="1133475" cy="369888"/>
          </a:xfrm>
          <a:prstGeom prst="rect">
            <a:avLst/>
          </a:prstGeom>
          <a:noFill/>
          <a:ln w="9525">
            <a:noFill/>
            <a:miter lim="800000"/>
            <a:headEnd/>
            <a:tailEnd/>
          </a:ln>
        </p:spPr>
        <p:txBody>
          <a:bodyPr wrap="none">
            <a:spAutoFit/>
          </a:bodyPr>
          <a:lstStyle/>
          <a:p>
            <a:r>
              <a:rPr lang="en-US" dirty="0"/>
              <a:t>5.at/near</a:t>
            </a:r>
            <a:endParaRPr lang="ru-RU" dirty="0"/>
          </a:p>
        </p:txBody>
      </p:sp>
      <p:sp>
        <p:nvSpPr>
          <p:cNvPr id="2074" name="TextBox 27"/>
          <p:cNvSpPr txBox="1">
            <a:spLocks noChangeArrowheads="1"/>
          </p:cNvSpPr>
          <p:nvPr/>
        </p:nvSpPr>
        <p:spPr bwMode="auto">
          <a:xfrm>
            <a:off x="2643188" y="4286250"/>
            <a:ext cx="1582737" cy="369888"/>
          </a:xfrm>
          <a:prstGeom prst="rect">
            <a:avLst/>
          </a:prstGeom>
          <a:noFill/>
          <a:ln w="9525">
            <a:noFill/>
            <a:miter lim="800000"/>
            <a:headEnd/>
            <a:tailEnd/>
          </a:ln>
        </p:spPr>
        <p:txBody>
          <a:bodyPr wrap="none">
            <a:spAutoFit/>
          </a:bodyPr>
          <a:lstStyle/>
          <a:p>
            <a:r>
              <a:rPr lang="en-US" dirty="0"/>
              <a:t>6.in  front  of</a:t>
            </a:r>
            <a:endParaRPr lang="ru-RU" dirty="0"/>
          </a:p>
        </p:txBody>
      </p:sp>
      <p:sp>
        <p:nvSpPr>
          <p:cNvPr id="2075" name="TextBox 29"/>
          <p:cNvSpPr txBox="1">
            <a:spLocks noChangeArrowheads="1"/>
          </p:cNvSpPr>
          <p:nvPr/>
        </p:nvSpPr>
        <p:spPr bwMode="auto">
          <a:xfrm>
            <a:off x="4857750" y="4286250"/>
            <a:ext cx="1133475" cy="369888"/>
          </a:xfrm>
          <a:prstGeom prst="rect">
            <a:avLst/>
          </a:prstGeom>
          <a:noFill/>
          <a:ln w="9525">
            <a:noFill/>
            <a:miter lim="800000"/>
            <a:headEnd/>
            <a:tailEnd/>
          </a:ln>
        </p:spPr>
        <p:txBody>
          <a:bodyPr wrap="none">
            <a:spAutoFit/>
          </a:bodyPr>
          <a:lstStyle/>
          <a:p>
            <a:r>
              <a:rPr lang="en-US" dirty="0"/>
              <a:t>7.behind</a:t>
            </a:r>
            <a:endParaRPr lang="ru-RU" dirty="0"/>
          </a:p>
        </p:txBody>
      </p:sp>
      <p:sp>
        <p:nvSpPr>
          <p:cNvPr id="2076" name="TextBox 30"/>
          <p:cNvSpPr txBox="1">
            <a:spLocks noChangeArrowheads="1"/>
          </p:cNvSpPr>
          <p:nvPr/>
        </p:nvSpPr>
        <p:spPr bwMode="auto">
          <a:xfrm>
            <a:off x="7286625" y="4214813"/>
            <a:ext cx="1198563" cy="369887"/>
          </a:xfrm>
          <a:prstGeom prst="rect">
            <a:avLst/>
          </a:prstGeom>
          <a:noFill/>
          <a:ln w="9525">
            <a:noFill/>
            <a:miter lim="800000"/>
            <a:headEnd/>
            <a:tailEnd/>
          </a:ln>
        </p:spPr>
        <p:txBody>
          <a:bodyPr wrap="none">
            <a:spAutoFit/>
          </a:bodyPr>
          <a:lstStyle/>
          <a:p>
            <a:r>
              <a:rPr lang="en-US" dirty="0"/>
              <a:t>8.next  to</a:t>
            </a:r>
            <a:endParaRPr lang="ru-RU" dirty="0"/>
          </a:p>
        </p:txBody>
      </p:sp>
      <p:sp>
        <p:nvSpPr>
          <p:cNvPr id="2077" name="TextBox 31"/>
          <p:cNvSpPr txBox="1">
            <a:spLocks noChangeArrowheads="1"/>
          </p:cNvSpPr>
          <p:nvPr/>
        </p:nvSpPr>
        <p:spPr bwMode="auto">
          <a:xfrm>
            <a:off x="285750" y="6143625"/>
            <a:ext cx="1608138" cy="369888"/>
          </a:xfrm>
          <a:prstGeom prst="rect">
            <a:avLst/>
          </a:prstGeom>
          <a:noFill/>
          <a:ln w="9525">
            <a:noFill/>
            <a:miter lim="800000"/>
            <a:headEnd/>
            <a:tailEnd/>
          </a:ln>
        </p:spPr>
        <p:txBody>
          <a:bodyPr wrap="none">
            <a:spAutoFit/>
          </a:bodyPr>
          <a:lstStyle/>
          <a:p>
            <a:r>
              <a:rPr lang="en-US" dirty="0"/>
              <a:t>9.on  the  left</a:t>
            </a:r>
            <a:endParaRPr lang="ru-RU" dirty="0"/>
          </a:p>
        </p:txBody>
      </p:sp>
      <p:sp>
        <p:nvSpPr>
          <p:cNvPr id="2078" name="TextBox 32"/>
          <p:cNvSpPr txBox="1">
            <a:spLocks noChangeArrowheads="1"/>
          </p:cNvSpPr>
          <p:nvPr/>
        </p:nvSpPr>
        <p:spPr bwMode="auto">
          <a:xfrm>
            <a:off x="2428875" y="6143625"/>
            <a:ext cx="1928813" cy="369888"/>
          </a:xfrm>
          <a:prstGeom prst="rect">
            <a:avLst/>
          </a:prstGeom>
          <a:noFill/>
          <a:ln w="9525">
            <a:noFill/>
            <a:miter lim="800000"/>
            <a:headEnd/>
            <a:tailEnd/>
          </a:ln>
        </p:spPr>
        <p:txBody>
          <a:bodyPr wrap="none">
            <a:spAutoFit/>
          </a:bodyPr>
          <a:lstStyle/>
          <a:p>
            <a:r>
              <a:rPr lang="en-US" dirty="0"/>
              <a:t>10.in the middle</a:t>
            </a:r>
            <a:endParaRPr lang="ru-RU" dirty="0"/>
          </a:p>
        </p:txBody>
      </p:sp>
      <p:sp>
        <p:nvSpPr>
          <p:cNvPr id="2079" name="TextBox 33"/>
          <p:cNvSpPr txBox="1">
            <a:spLocks noChangeArrowheads="1"/>
          </p:cNvSpPr>
          <p:nvPr/>
        </p:nvSpPr>
        <p:spPr bwMode="auto">
          <a:xfrm>
            <a:off x="5000625" y="6143625"/>
            <a:ext cx="1416050" cy="369888"/>
          </a:xfrm>
          <a:prstGeom prst="rect">
            <a:avLst/>
          </a:prstGeom>
          <a:noFill/>
          <a:ln w="9525">
            <a:noFill/>
            <a:miter lim="800000"/>
            <a:headEnd/>
            <a:tailEnd/>
          </a:ln>
        </p:spPr>
        <p:txBody>
          <a:bodyPr wrap="none">
            <a:spAutoFit/>
          </a:bodyPr>
          <a:lstStyle/>
          <a:p>
            <a:r>
              <a:rPr lang="en-US" dirty="0"/>
              <a:t>11.between</a:t>
            </a:r>
            <a:endParaRPr lang="ru-RU" dirty="0"/>
          </a:p>
        </p:txBody>
      </p:sp>
      <p:sp>
        <p:nvSpPr>
          <p:cNvPr id="2080" name="TextBox 34"/>
          <p:cNvSpPr txBox="1">
            <a:spLocks noChangeArrowheads="1"/>
          </p:cNvSpPr>
          <p:nvPr/>
        </p:nvSpPr>
        <p:spPr bwMode="auto">
          <a:xfrm>
            <a:off x="7072313" y="6143625"/>
            <a:ext cx="1903412" cy="369888"/>
          </a:xfrm>
          <a:prstGeom prst="rect">
            <a:avLst/>
          </a:prstGeom>
          <a:noFill/>
          <a:ln w="9525">
            <a:noFill/>
            <a:miter lim="800000"/>
            <a:headEnd/>
            <a:tailEnd/>
          </a:ln>
        </p:spPr>
        <p:txBody>
          <a:bodyPr wrap="none">
            <a:spAutoFit/>
          </a:bodyPr>
          <a:lstStyle/>
          <a:p>
            <a:r>
              <a:rPr lang="en-US" dirty="0"/>
              <a:t>12.on  the  right</a:t>
            </a:r>
            <a:endParaRPr lang="ru-RU" dirty="0"/>
          </a:p>
        </p:txBody>
      </p:sp>
      <p:pic>
        <p:nvPicPr>
          <p:cNvPr id="54" name="Рисунок 53" descr="Хвост7.bmp"/>
          <p:cNvPicPr>
            <a:picLocks noChangeAspect="1"/>
          </p:cNvPicPr>
          <p:nvPr/>
        </p:nvPicPr>
        <p:blipFill>
          <a:blip r:embed="rId4">
            <a:clrChange>
              <a:clrFrom>
                <a:srgbClr val="818181"/>
              </a:clrFrom>
              <a:clrTo>
                <a:srgbClr val="818181">
                  <a:alpha val="0"/>
                </a:srgbClr>
              </a:clrTo>
            </a:clrChange>
          </a:blip>
          <a:stretch>
            <a:fillRect/>
          </a:stretch>
        </p:blipFill>
        <p:spPr>
          <a:xfrm rot="5400000">
            <a:off x="5595511" y="1691111"/>
            <a:ext cx="238994" cy="571504"/>
          </a:xfrm>
          <a:prstGeom prst="rect">
            <a:avLst/>
          </a:prstGeom>
        </p:spPr>
      </p:pic>
      <p:pic>
        <p:nvPicPr>
          <p:cNvPr id="45" name="Рисунок 44" descr="Хвост11.png"/>
          <p:cNvPicPr>
            <a:picLocks noChangeAspect="1"/>
          </p:cNvPicPr>
          <p:nvPr/>
        </p:nvPicPr>
        <p:blipFill>
          <a:blip r:embed="rId5"/>
          <a:stretch>
            <a:fillRect/>
          </a:stretch>
        </p:blipFill>
        <p:spPr>
          <a:xfrm rot="-2700000">
            <a:off x="1219519" y="1242885"/>
            <a:ext cx="592208" cy="259740"/>
          </a:xfrm>
          <a:prstGeom prst="rect">
            <a:avLst/>
          </a:prstGeom>
        </p:spPr>
      </p:pic>
      <p:pic>
        <p:nvPicPr>
          <p:cNvPr id="46" name="Рисунок 45" descr="Хвост11.png"/>
          <p:cNvPicPr>
            <a:picLocks noChangeAspect="1"/>
          </p:cNvPicPr>
          <p:nvPr/>
        </p:nvPicPr>
        <p:blipFill>
          <a:blip r:embed="rId5"/>
          <a:stretch>
            <a:fillRect/>
          </a:stretch>
        </p:blipFill>
        <p:spPr>
          <a:xfrm rot="1080000">
            <a:off x="5383458" y="1942509"/>
            <a:ext cx="592208" cy="259740"/>
          </a:xfrm>
          <a:prstGeom prst="rect">
            <a:avLst/>
          </a:prstGeom>
        </p:spPr>
      </p:pic>
      <p:sp>
        <p:nvSpPr>
          <p:cNvPr id="47" name="Управляющая кнопка: настраиваемая 46">
            <a:hlinkClick r:id="" action="ppaction://noaction" highlightClick="1">
              <a:snd r:embed="rId6" name="м3"/>
            </a:hlinkClick>
          </p:cNvPr>
          <p:cNvSpPr/>
          <p:nvPr/>
        </p:nvSpPr>
        <p:spPr bwMode="auto">
          <a:xfrm>
            <a:off x="500034" y="2714620"/>
            <a:ext cx="285752"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sp>
        <p:nvSpPr>
          <p:cNvPr id="51" name="Управляющая кнопка: настраиваемая 50">
            <a:hlinkClick r:id="" action="ppaction://noaction" highlightClick="1">
              <a:snd r:embed="rId7" name="м2"/>
            </a:hlinkClick>
          </p:cNvPr>
          <p:cNvSpPr/>
          <p:nvPr/>
        </p:nvSpPr>
        <p:spPr bwMode="auto">
          <a:xfrm>
            <a:off x="1500166" y="2714620"/>
            <a:ext cx="285752"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sp>
        <p:nvSpPr>
          <p:cNvPr id="52" name="Управляющая кнопка: настраиваемая 51">
            <a:hlinkClick r:id="" action="ppaction://noaction" highlightClick="1">
              <a:snd r:embed="rId6" name="м3"/>
            </a:hlinkClick>
          </p:cNvPr>
          <p:cNvSpPr/>
          <p:nvPr/>
        </p:nvSpPr>
        <p:spPr bwMode="auto">
          <a:xfrm>
            <a:off x="2571736" y="2714620"/>
            <a:ext cx="285752"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sp>
        <p:nvSpPr>
          <p:cNvPr id="55" name="Управляющая кнопка: настраиваемая 54">
            <a:hlinkClick r:id="" action="ppaction://noaction" highlightClick="1">
              <a:snd r:embed="rId7" name="м2"/>
            </a:hlinkClick>
          </p:cNvPr>
          <p:cNvSpPr/>
          <p:nvPr/>
        </p:nvSpPr>
        <p:spPr bwMode="auto">
          <a:xfrm>
            <a:off x="3571868" y="2714620"/>
            <a:ext cx="285752"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pic>
        <p:nvPicPr>
          <p:cNvPr id="57" name="Рисунок 56" descr="Хвост11.png"/>
          <p:cNvPicPr>
            <a:picLocks noChangeAspect="1"/>
          </p:cNvPicPr>
          <p:nvPr/>
        </p:nvPicPr>
        <p:blipFill>
          <a:blip r:embed="rId5"/>
          <a:stretch>
            <a:fillRect/>
          </a:stretch>
        </p:blipFill>
        <p:spPr>
          <a:xfrm rot="1080000">
            <a:off x="1311491" y="1513881"/>
            <a:ext cx="592208" cy="259740"/>
          </a:xfrm>
          <a:prstGeom prst="rect">
            <a:avLst/>
          </a:prstGeom>
        </p:spPr>
      </p:pic>
      <p:pic>
        <p:nvPicPr>
          <p:cNvPr id="58" name="Рисунок 57" descr="Хвост11.png"/>
          <p:cNvPicPr>
            <a:picLocks noChangeAspect="1"/>
          </p:cNvPicPr>
          <p:nvPr/>
        </p:nvPicPr>
        <p:blipFill>
          <a:blip r:embed="rId5"/>
          <a:stretch>
            <a:fillRect/>
          </a:stretch>
        </p:blipFill>
        <p:spPr>
          <a:xfrm rot="-2700000">
            <a:off x="5291485" y="1671513"/>
            <a:ext cx="592208" cy="259740"/>
          </a:xfrm>
          <a:prstGeom prst="rect">
            <a:avLst/>
          </a:prstGeom>
        </p:spPr>
      </p:pic>
      <p:pic>
        <p:nvPicPr>
          <p:cNvPr id="59" name="Рисунок 58" descr="Хвост7.bmp"/>
          <p:cNvPicPr>
            <a:picLocks noChangeAspect="1"/>
          </p:cNvPicPr>
          <p:nvPr/>
        </p:nvPicPr>
        <p:blipFill>
          <a:blip r:embed="rId4">
            <a:clrChange>
              <a:clrFrom>
                <a:srgbClr val="818181"/>
              </a:clrFrom>
              <a:clrTo>
                <a:srgbClr val="818181">
                  <a:alpha val="0"/>
                </a:srgbClr>
              </a:clrTo>
            </a:clrChange>
          </a:blip>
          <a:stretch>
            <a:fillRect/>
          </a:stretch>
        </p:blipFill>
        <p:spPr>
          <a:xfrm rot="5400000">
            <a:off x="1523545" y="1262481"/>
            <a:ext cx="238994" cy="571504"/>
          </a:xfrm>
          <a:prstGeom prst="rect">
            <a:avLst/>
          </a:prstGeom>
        </p:spPr>
      </p:pic>
      <p:sp>
        <p:nvSpPr>
          <p:cNvPr id="62" name="Управляющая кнопка: настраиваемая 61">
            <a:hlinkClick r:id="" action="ppaction://noaction" highlightClick="1">
              <a:snd r:embed="rId6" name="м3"/>
            </a:hlinkClick>
          </p:cNvPr>
          <p:cNvSpPr/>
          <p:nvPr/>
        </p:nvSpPr>
        <p:spPr bwMode="auto">
          <a:xfrm>
            <a:off x="4500562" y="2714620"/>
            <a:ext cx="285752"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sp>
        <p:nvSpPr>
          <p:cNvPr id="64" name="Управляющая кнопка: настраиваемая 63">
            <a:hlinkClick r:id="" action="ppaction://noaction" highlightClick="1">
              <a:snd r:embed="rId7" name="м2"/>
            </a:hlinkClick>
          </p:cNvPr>
          <p:cNvSpPr/>
          <p:nvPr/>
        </p:nvSpPr>
        <p:spPr bwMode="auto">
          <a:xfrm>
            <a:off x="5786446" y="2714620"/>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pic>
        <p:nvPicPr>
          <p:cNvPr id="66" name="Рисунок 65" descr="Хвост11.png"/>
          <p:cNvPicPr>
            <a:picLocks noChangeAspect="1"/>
          </p:cNvPicPr>
          <p:nvPr/>
        </p:nvPicPr>
        <p:blipFill>
          <a:blip r:embed="rId5"/>
          <a:stretch>
            <a:fillRect/>
          </a:stretch>
        </p:blipFill>
        <p:spPr>
          <a:xfrm>
            <a:off x="3428992" y="1643050"/>
            <a:ext cx="592208" cy="259740"/>
          </a:xfrm>
          <a:prstGeom prst="rect">
            <a:avLst/>
          </a:prstGeom>
        </p:spPr>
      </p:pic>
      <p:pic>
        <p:nvPicPr>
          <p:cNvPr id="67" name="Рисунок 66" descr="Хвост11.png"/>
          <p:cNvPicPr>
            <a:picLocks noChangeAspect="1"/>
          </p:cNvPicPr>
          <p:nvPr/>
        </p:nvPicPr>
        <p:blipFill>
          <a:blip r:embed="rId5"/>
          <a:stretch>
            <a:fillRect/>
          </a:stretch>
        </p:blipFill>
        <p:spPr>
          <a:xfrm rot="-2700000">
            <a:off x="3291221" y="1385762"/>
            <a:ext cx="592208" cy="259740"/>
          </a:xfrm>
          <a:prstGeom prst="rect">
            <a:avLst/>
          </a:prstGeom>
        </p:spPr>
      </p:pic>
      <p:pic>
        <p:nvPicPr>
          <p:cNvPr id="68" name="Рисунок 67" descr="Хвост11.png"/>
          <p:cNvPicPr>
            <a:picLocks noChangeAspect="1"/>
          </p:cNvPicPr>
          <p:nvPr/>
        </p:nvPicPr>
        <p:blipFill>
          <a:blip r:embed="rId5"/>
          <a:stretch>
            <a:fillRect/>
          </a:stretch>
        </p:blipFill>
        <p:spPr>
          <a:xfrm rot="1080000">
            <a:off x="3383194" y="1728195"/>
            <a:ext cx="592208" cy="259740"/>
          </a:xfrm>
          <a:prstGeom prst="rect">
            <a:avLst/>
          </a:prstGeom>
        </p:spPr>
      </p:pic>
      <p:sp>
        <p:nvSpPr>
          <p:cNvPr id="2054" name="Куб 5"/>
          <p:cNvSpPr>
            <a:spLocks noChangeArrowheads="1"/>
          </p:cNvSpPr>
          <p:nvPr/>
        </p:nvSpPr>
        <p:spPr bwMode="auto">
          <a:xfrm>
            <a:off x="4929188" y="1357313"/>
            <a:ext cx="571500" cy="500062"/>
          </a:xfrm>
          <a:prstGeom prst="cube">
            <a:avLst>
              <a:gd name="adj" fmla="val 25000"/>
            </a:avLst>
          </a:prstGeom>
          <a:solidFill>
            <a:srgbClr val="FF0000"/>
          </a:solidFill>
          <a:ln w="9525" algn="ctr">
            <a:solidFill>
              <a:schemeClr val="tx1"/>
            </a:solidFill>
            <a:round/>
            <a:headEnd/>
            <a:tailEnd/>
          </a:ln>
        </p:spPr>
        <p:txBody>
          <a:bodyPr/>
          <a:lstStyle/>
          <a:p>
            <a:endParaRPr lang="ru-RU"/>
          </a:p>
        </p:txBody>
      </p:sp>
      <p:sp>
        <p:nvSpPr>
          <p:cNvPr id="2058" name="Куб 9"/>
          <p:cNvSpPr>
            <a:spLocks noChangeArrowheads="1"/>
          </p:cNvSpPr>
          <p:nvPr/>
        </p:nvSpPr>
        <p:spPr bwMode="auto">
          <a:xfrm>
            <a:off x="4929188" y="3643313"/>
            <a:ext cx="571500" cy="500062"/>
          </a:xfrm>
          <a:prstGeom prst="cube">
            <a:avLst>
              <a:gd name="adj" fmla="val 25000"/>
            </a:avLst>
          </a:prstGeom>
          <a:solidFill>
            <a:srgbClr val="FF0000"/>
          </a:solidFill>
          <a:ln w="9525" algn="ctr">
            <a:solidFill>
              <a:schemeClr val="tx1"/>
            </a:solidFill>
            <a:round/>
            <a:headEnd/>
            <a:tailEnd/>
          </a:ln>
        </p:spPr>
        <p:txBody>
          <a:bodyPr/>
          <a:lstStyle/>
          <a:p>
            <a:endParaRPr lang="ru-RU"/>
          </a:p>
        </p:txBody>
      </p:sp>
      <p:pic>
        <p:nvPicPr>
          <p:cNvPr id="78" name="Рисунок 77" descr="Хвост11.png"/>
          <p:cNvPicPr>
            <a:picLocks noChangeAspect="1"/>
          </p:cNvPicPr>
          <p:nvPr/>
        </p:nvPicPr>
        <p:blipFill>
          <a:blip r:embed="rId5"/>
          <a:stretch>
            <a:fillRect/>
          </a:stretch>
        </p:blipFill>
        <p:spPr>
          <a:xfrm>
            <a:off x="7929586" y="1000108"/>
            <a:ext cx="592208" cy="259740"/>
          </a:xfrm>
          <a:prstGeom prst="rect">
            <a:avLst/>
          </a:prstGeom>
        </p:spPr>
      </p:pic>
      <p:pic>
        <p:nvPicPr>
          <p:cNvPr id="79" name="Рисунок 78" descr="Рисунок11вниз.png"/>
          <p:cNvPicPr>
            <a:picLocks noChangeAspect="1"/>
          </p:cNvPicPr>
          <p:nvPr/>
        </p:nvPicPr>
        <p:blipFill>
          <a:blip r:embed="rId8"/>
          <a:stretch>
            <a:fillRect/>
          </a:stretch>
        </p:blipFill>
        <p:spPr>
          <a:xfrm>
            <a:off x="7858148" y="1000108"/>
            <a:ext cx="664935" cy="446753"/>
          </a:xfrm>
          <a:prstGeom prst="rect">
            <a:avLst/>
          </a:prstGeom>
        </p:spPr>
      </p:pic>
      <p:pic>
        <p:nvPicPr>
          <p:cNvPr id="80" name="Рисунок 79" descr="Рисунок11вверх.png"/>
          <p:cNvPicPr>
            <a:picLocks noChangeAspect="1"/>
          </p:cNvPicPr>
          <p:nvPr/>
        </p:nvPicPr>
        <p:blipFill>
          <a:blip r:embed="rId9"/>
          <a:stretch>
            <a:fillRect/>
          </a:stretch>
        </p:blipFill>
        <p:spPr>
          <a:xfrm>
            <a:off x="7786710" y="571480"/>
            <a:ext cx="623377" cy="623377"/>
          </a:xfrm>
          <a:prstGeom prst="rect">
            <a:avLst/>
          </a:prstGeom>
        </p:spPr>
      </p:pic>
      <p:sp>
        <p:nvSpPr>
          <p:cNvPr id="81" name="Управляющая кнопка: настраиваемая 80">
            <a:hlinkClick r:id="" action="ppaction://noaction" highlightClick="1">
              <a:snd r:embed="rId6" name="м3"/>
            </a:hlinkClick>
          </p:cNvPr>
          <p:cNvSpPr/>
          <p:nvPr/>
        </p:nvSpPr>
        <p:spPr bwMode="auto">
          <a:xfrm>
            <a:off x="7000892" y="2714620"/>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sp>
        <p:nvSpPr>
          <p:cNvPr id="82" name="Управляющая кнопка: настраиваемая 81">
            <a:hlinkClick r:id="" action="ppaction://noaction" highlightClick="1">
              <a:snd r:embed="rId7" name="м2"/>
            </a:hlinkClick>
          </p:cNvPr>
          <p:cNvSpPr/>
          <p:nvPr/>
        </p:nvSpPr>
        <p:spPr bwMode="auto">
          <a:xfrm>
            <a:off x="8358214" y="2714620"/>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pic>
        <p:nvPicPr>
          <p:cNvPr id="83" name="Рисунок 82" descr="Хвост11.png"/>
          <p:cNvPicPr>
            <a:picLocks noChangeAspect="1"/>
          </p:cNvPicPr>
          <p:nvPr/>
        </p:nvPicPr>
        <p:blipFill>
          <a:blip r:embed="rId5"/>
          <a:stretch>
            <a:fillRect/>
          </a:stretch>
        </p:blipFill>
        <p:spPr>
          <a:xfrm>
            <a:off x="714348" y="3357562"/>
            <a:ext cx="592208" cy="259740"/>
          </a:xfrm>
          <a:prstGeom prst="rect">
            <a:avLst/>
          </a:prstGeom>
        </p:spPr>
      </p:pic>
      <p:pic>
        <p:nvPicPr>
          <p:cNvPr id="84" name="Рисунок 83" descr="Рисунок11вниз.png"/>
          <p:cNvPicPr>
            <a:picLocks noChangeAspect="1"/>
          </p:cNvPicPr>
          <p:nvPr/>
        </p:nvPicPr>
        <p:blipFill>
          <a:blip r:embed="rId8"/>
          <a:stretch>
            <a:fillRect/>
          </a:stretch>
        </p:blipFill>
        <p:spPr>
          <a:xfrm>
            <a:off x="571472" y="3357562"/>
            <a:ext cx="664935" cy="446753"/>
          </a:xfrm>
          <a:prstGeom prst="rect">
            <a:avLst/>
          </a:prstGeom>
        </p:spPr>
      </p:pic>
      <p:pic>
        <p:nvPicPr>
          <p:cNvPr id="85" name="Рисунок 84" descr="Рисунок11вверх.png"/>
          <p:cNvPicPr>
            <a:picLocks noChangeAspect="1"/>
          </p:cNvPicPr>
          <p:nvPr/>
        </p:nvPicPr>
        <p:blipFill>
          <a:blip r:embed="rId9"/>
          <a:stretch>
            <a:fillRect/>
          </a:stretch>
        </p:blipFill>
        <p:spPr>
          <a:xfrm>
            <a:off x="571472" y="2928934"/>
            <a:ext cx="623377" cy="623377"/>
          </a:xfrm>
          <a:prstGeom prst="rect">
            <a:avLst/>
          </a:prstGeom>
        </p:spPr>
      </p:pic>
      <p:sp>
        <p:nvSpPr>
          <p:cNvPr id="86" name="Управляющая кнопка: настраиваемая 85">
            <a:hlinkClick r:id="" action="ppaction://noaction" highlightClick="1">
              <a:snd r:embed="rId6" name="м3"/>
            </a:hlinkClick>
          </p:cNvPr>
          <p:cNvSpPr/>
          <p:nvPr/>
        </p:nvSpPr>
        <p:spPr bwMode="auto">
          <a:xfrm>
            <a:off x="214282" y="4286256"/>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sp>
        <p:nvSpPr>
          <p:cNvPr id="87" name="Управляющая кнопка: настраиваемая 86">
            <a:hlinkClick r:id="" action="ppaction://noaction" highlightClick="1">
              <a:snd r:embed="rId7" name="м2"/>
            </a:hlinkClick>
          </p:cNvPr>
          <p:cNvSpPr/>
          <p:nvPr/>
        </p:nvSpPr>
        <p:spPr bwMode="auto">
          <a:xfrm>
            <a:off x="1571604" y="4286256"/>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pic>
        <p:nvPicPr>
          <p:cNvPr id="88" name="Рисунок 87" descr="Хвост11.png"/>
          <p:cNvPicPr>
            <a:picLocks noChangeAspect="1"/>
          </p:cNvPicPr>
          <p:nvPr/>
        </p:nvPicPr>
        <p:blipFill>
          <a:blip r:embed="rId5"/>
          <a:stretch>
            <a:fillRect/>
          </a:stretch>
        </p:blipFill>
        <p:spPr>
          <a:xfrm>
            <a:off x="3357554" y="3500438"/>
            <a:ext cx="592208" cy="259740"/>
          </a:xfrm>
          <a:prstGeom prst="rect">
            <a:avLst/>
          </a:prstGeom>
        </p:spPr>
      </p:pic>
      <p:pic>
        <p:nvPicPr>
          <p:cNvPr id="89" name="Рисунок 88" descr="Рисунок11вниз.png"/>
          <p:cNvPicPr>
            <a:picLocks noChangeAspect="1"/>
          </p:cNvPicPr>
          <p:nvPr/>
        </p:nvPicPr>
        <p:blipFill>
          <a:blip r:embed="rId8"/>
          <a:stretch>
            <a:fillRect/>
          </a:stretch>
        </p:blipFill>
        <p:spPr>
          <a:xfrm>
            <a:off x="3286116" y="3500438"/>
            <a:ext cx="664935" cy="446753"/>
          </a:xfrm>
          <a:prstGeom prst="rect">
            <a:avLst/>
          </a:prstGeom>
        </p:spPr>
      </p:pic>
      <p:pic>
        <p:nvPicPr>
          <p:cNvPr id="90" name="Рисунок 89" descr="Рисунок11вверх.png"/>
          <p:cNvPicPr>
            <a:picLocks noChangeAspect="1"/>
          </p:cNvPicPr>
          <p:nvPr/>
        </p:nvPicPr>
        <p:blipFill>
          <a:blip r:embed="rId9"/>
          <a:stretch>
            <a:fillRect/>
          </a:stretch>
        </p:blipFill>
        <p:spPr>
          <a:xfrm>
            <a:off x="3214678" y="3071810"/>
            <a:ext cx="623377" cy="623377"/>
          </a:xfrm>
          <a:prstGeom prst="rect">
            <a:avLst/>
          </a:prstGeom>
        </p:spPr>
      </p:pic>
      <p:sp>
        <p:nvSpPr>
          <p:cNvPr id="91" name="Управляющая кнопка: настраиваемая 90">
            <a:hlinkClick r:id="" action="ppaction://noaction" highlightClick="1">
              <a:snd r:embed="rId6" name="м3"/>
            </a:hlinkClick>
          </p:cNvPr>
          <p:cNvSpPr/>
          <p:nvPr/>
        </p:nvSpPr>
        <p:spPr bwMode="auto">
          <a:xfrm>
            <a:off x="2357422" y="4286256"/>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sp>
        <p:nvSpPr>
          <p:cNvPr id="92" name="Управляющая кнопка: настраиваемая 91">
            <a:hlinkClick r:id="" action="ppaction://noaction" highlightClick="1">
              <a:snd r:embed="rId7" name="м2"/>
            </a:hlinkClick>
          </p:cNvPr>
          <p:cNvSpPr/>
          <p:nvPr/>
        </p:nvSpPr>
        <p:spPr bwMode="auto">
          <a:xfrm>
            <a:off x="4214810" y="4286256"/>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pic>
        <p:nvPicPr>
          <p:cNvPr id="93" name="Рисунок 92" descr="Хвост11.png"/>
          <p:cNvPicPr>
            <a:picLocks noChangeAspect="1"/>
          </p:cNvPicPr>
          <p:nvPr/>
        </p:nvPicPr>
        <p:blipFill>
          <a:blip r:embed="rId5"/>
          <a:stretch>
            <a:fillRect/>
          </a:stretch>
        </p:blipFill>
        <p:spPr>
          <a:xfrm>
            <a:off x="5715008" y="3214686"/>
            <a:ext cx="592208" cy="259740"/>
          </a:xfrm>
          <a:prstGeom prst="rect">
            <a:avLst/>
          </a:prstGeom>
        </p:spPr>
      </p:pic>
      <p:pic>
        <p:nvPicPr>
          <p:cNvPr id="94" name="Рисунок 93" descr="Рисунок11вниз.png"/>
          <p:cNvPicPr>
            <a:picLocks noChangeAspect="1"/>
          </p:cNvPicPr>
          <p:nvPr/>
        </p:nvPicPr>
        <p:blipFill>
          <a:blip r:embed="rId8"/>
          <a:stretch>
            <a:fillRect/>
          </a:stretch>
        </p:blipFill>
        <p:spPr>
          <a:xfrm>
            <a:off x="5643570" y="3214686"/>
            <a:ext cx="664935" cy="446753"/>
          </a:xfrm>
          <a:prstGeom prst="rect">
            <a:avLst/>
          </a:prstGeom>
        </p:spPr>
      </p:pic>
      <p:pic>
        <p:nvPicPr>
          <p:cNvPr id="95" name="Рисунок 94" descr="Рисунок11вверх.png"/>
          <p:cNvPicPr>
            <a:picLocks noChangeAspect="1"/>
          </p:cNvPicPr>
          <p:nvPr/>
        </p:nvPicPr>
        <p:blipFill>
          <a:blip r:embed="rId9"/>
          <a:stretch>
            <a:fillRect/>
          </a:stretch>
        </p:blipFill>
        <p:spPr>
          <a:xfrm>
            <a:off x="5572132" y="2786058"/>
            <a:ext cx="623377" cy="623377"/>
          </a:xfrm>
          <a:prstGeom prst="rect">
            <a:avLst/>
          </a:prstGeom>
        </p:spPr>
      </p:pic>
      <p:sp>
        <p:nvSpPr>
          <p:cNvPr id="96" name="Управляющая кнопка: настраиваемая 95">
            <a:hlinkClick r:id="" action="ppaction://noaction" highlightClick="1">
              <a:snd r:embed="rId6" name="м3"/>
            </a:hlinkClick>
          </p:cNvPr>
          <p:cNvSpPr/>
          <p:nvPr/>
        </p:nvSpPr>
        <p:spPr bwMode="auto">
          <a:xfrm>
            <a:off x="4643438" y="4286256"/>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sp>
        <p:nvSpPr>
          <p:cNvPr id="97" name="Управляющая кнопка: настраиваемая 96">
            <a:hlinkClick r:id="" action="ppaction://noaction" highlightClick="1">
              <a:snd r:embed="rId7" name="м2"/>
            </a:hlinkClick>
          </p:cNvPr>
          <p:cNvSpPr/>
          <p:nvPr/>
        </p:nvSpPr>
        <p:spPr bwMode="auto">
          <a:xfrm>
            <a:off x="6000760" y="4286256"/>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pic>
        <p:nvPicPr>
          <p:cNvPr id="98" name="Рисунок 97" descr="Хвост11.png"/>
          <p:cNvPicPr>
            <a:picLocks noChangeAspect="1"/>
          </p:cNvPicPr>
          <p:nvPr/>
        </p:nvPicPr>
        <p:blipFill>
          <a:blip r:embed="rId5"/>
          <a:stretch>
            <a:fillRect/>
          </a:stretch>
        </p:blipFill>
        <p:spPr>
          <a:xfrm>
            <a:off x="8429652" y="3429000"/>
            <a:ext cx="592208" cy="259740"/>
          </a:xfrm>
          <a:prstGeom prst="rect">
            <a:avLst/>
          </a:prstGeom>
        </p:spPr>
      </p:pic>
      <p:pic>
        <p:nvPicPr>
          <p:cNvPr id="99" name="Рисунок 98" descr="Рисунок11вниз.png"/>
          <p:cNvPicPr>
            <a:picLocks noChangeAspect="1"/>
          </p:cNvPicPr>
          <p:nvPr/>
        </p:nvPicPr>
        <p:blipFill>
          <a:blip r:embed="rId8"/>
          <a:stretch>
            <a:fillRect/>
          </a:stretch>
        </p:blipFill>
        <p:spPr>
          <a:xfrm>
            <a:off x="8358214" y="3429000"/>
            <a:ext cx="664935" cy="446753"/>
          </a:xfrm>
          <a:prstGeom prst="rect">
            <a:avLst/>
          </a:prstGeom>
        </p:spPr>
      </p:pic>
      <p:pic>
        <p:nvPicPr>
          <p:cNvPr id="100" name="Рисунок 99" descr="Рисунок11вверх.png"/>
          <p:cNvPicPr>
            <a:picLocks noChangeAspect="1"/>
          </p:cNvPicPr>
          <p:nvPr/>
        </p:nvPicPr>
        <p:blipFill>
          <a:blip r:embed="rId9"/>
          <a:stretch>
            <a:fillRect/>
          </a:stretch>
        </p:blipFill>
        <p:spPr>
          <a:xfrm>
            <a:off x="8358214" y="3000372"/>
            <a:ext cx="623377" cy="623377"/>
          </a:xfrm>
          <a:prstGeom prst="rect">
            <a:avLst/>
          </a:prstGeom>
        </p:spPr>
      </p:pic>
      <p:sp>
        <p:nvSpPr>
          <p:cNvPr id="101" name="Управляющая кнопка: настраиваемая 100">
            <a:hlinkClick r:id="" action="ppaction://noaction" highlightClick="1">
              <a:snd r:embed="rId6" name="м3"/>
            </a:hlinkClick>
          </p:cNvPr>
          <p:cNvSpPr/>
          <p:nvPr/>
        </p:nvSpPr>
        <p:spPr bwMode="auto">
          <a:xfrm>
            <a:off x="6929454" y="4286256"/>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sp>
        <p:nvSpPr>
          <p:cNvPr id="102" name="Управляющая кнопка: настраиваемая 101">
            <a:hlinkClick r:id="" action="ppaction://noaction" highlightClick="1">
              <a:snd r:embed="rId7" name="м2"/>
            </a:hlinkClick>
          </p:cNvPr>
          <p:cNvSpPr/>
          <p:nvPr/>
        </p:nvSpPr>
        <p:spPr bwMode="auto">
          <a:xfrm>
            <a:off x="8501090" y="4286256"/>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pic>
        <p:nvPicPr>
          <p:cNvPr id="103" name="Рисунок 102" descr="Хвост11.png"/>
          <p:cNvPicPr>
            <a:picLocks noChangeAspect="1"/>
          </p:cNvPicPr>
          <p:nvPr/>
        </p:nvPicPr>
        <p:blipFill>
          <a:blip r:embed="rId5"/>
          <a:stretch>
            <a:fillRect/>
          </a:stretch>
        </p:blipFill>
        <p:spPr>
          <a:xfrm>
            <a:off x="714348" y="5143512"/>
            <a:ext cx="592208" cy="259740"/>
          </a:xfrm>
          <a:prstGeom prst="rect">
            <a:avLst/>
          </a:prstGeom>
        </p:spPr>
      </p:pic>
      <p:pic>
        <p:nvPicPr>
          <p:cNvPr id="104" name="Рисунок 103" descr="Рисунок11вниз.png"/>
          <p:cNvPicPr>
            <a:picLocks noChangeAspect="1"/>
          </p:cNvPicPr>
          <p:nvPr/>
        </p:nvPicPr>
        <p:blipFill>
          <a:blip r:embed="rId8"/>
          <a:stretch>
            <a:fillRect/>
          </a:stretch>
        </p:blipFill>
        <p:spPr>
          <a:xfrm>
            <a:off x="642910" y="5143512"/>
            <a:ext cx="664935" cy="446753"/>
          </a:xfrm>
          <a:prstGeom prst="rect">
            <a:avLst/>
          </a:prstGeom>
        </p:spPr>
      </p:pic>
      <p:pic>
        <p:nvPicPr>
          <p:cNvPr id="105" name="Рисунок 104" descr="Рисунок11вверх.png"/>
          <p:cNvPicPr>
            <a:picLocks noChangeAspect="1"/>
          </p:cNvPicPr>
          <p:nvPr/>
        </p:nvPicPr>
        <p:blipFill>
          <a:blip r:embed="rId9"/>
          <a:stretch>
            <a:fillRect/>
          </a:stretch>
        </p:blipFill>
        <p:spPr>
          <a:xfrm>
            <a:off x="571472" y="4714884"/>
            <a:ext cx="623377" cy="623377"/>
          </a:xfrm>
          <a:prstGeom prst="rect">
            <a:avLst/>
          </a:prstGeom>
        </p:spPr>
      </p:pic>
      <p:sp>
        <p:nvSpPr>
          <p:cNvPr id="106" name="Управляющая кнопка: настраиваемая 105">
            <a:hlinkClick r:id="" action="ppaction://noaction" highlightClick="1">
              <a:snd r:embed="rId6" name="м3"/>
            </a:hlinkClick>
          </p:cNvPr>
          <p:cNvSpPr/>
          <p:nvPr/>
        </p:nvSpPr>
        <p:spPr bwMode="auto">
          <a:xfrm>
            <a:off x="0" y="6143644"/>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sp>
        <p:nvSpPr>
          <p:cNvPr id="107" name="Управляющая кнопка: настраиваемая 106">
            <a:hlinkClick r:id="" action="ppaction://noaction" highlightClick="1">
              <a:snd r:embed="rId7" name="м2"/>
            </a:hlinkClick>
          </p:cNvPr>
          <p:cNvSpPr/>
          <p:nvPr/>
        </p:nvSpPr>
        <p:spPr bwMode="auto">
          <a:xfrm>
            <a:off x="1857356" y="6143644"/>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sp>
        <p:nvSpPr>
          <p:cNvPr id="2057" name="Куб 8"/>
          <p:cNvSpPr>
            <a:spLocks noChangeArrowheads="1"/>
          </p:cNvSpPr>
          <p:nvPr/>
        </p:nvSpPr>
        <p:spPr bwMode="auto">
          <a:xfrm>
            <a:off x="928688" y="5357813"/>
            <a:ext cx="571500" cy="500062"/>
          </a:xfrm>
          <a:prstGeom prst="cube">
            <a:avLst>
              <a:gd name="adj" fmla="val 25000"/>
            </a:avLst>
          </a:prstGeom>
          <a:solidFill>
            <a:srgbClr val="FF0000"/>
          </a:solidFill>
          <a:ln w="9525" algn="ctr">
            <a:solidFill>
              <a:schemeClr val="tx1"/>
            </a:solidFill>
            <a:round/>
            <a:headEnd/>
            <a:tailEnd/>
          </a:ln>
        </p:spPr>
        <p:txBody>
          <a:bodyPr/>
          <a:lstStyle/>
          <a:p>
            <a:endParaRPr lang="ru-RU"/>
          </a:p>
        </p:txBody>
      </p:sp>
      <p:pic>
        <p:nvPicPr>
          <p:cNvPr id="108" name="Рисунок 107" descr="Хвост11.png"/>
          <p:cNvPicPr>
            <a:picLocks noChangeAspect="1"/>
          </p:cNvPicPr>
          <p:nvPr/>
        </p:nvPicPr>
        <p:blipFill>
          <a:blip r:embed="rId5"/>
          <a:stretch>
            <a:fillRect/>
          </a:stretch>
        </p:blipFill>
        <p:spPr>
          <a:xfrm>
            <a:off x="3571868" y="4929198"/>
            <a:ext cx="592208" cy="259740"/>
          </a:xfrm>
          <a:prstGeom prst="rect">
            <a:avLst/>
          </a:prstGeom>
        </p:spPr>
      </p:pic>
      <p:pic>
        <p:nvPicPr>
          <p:cNvPr id="109" name="Рисунок 108" descr="Рисунок11вниз.png"/>
          <p:cNvPicPr>
            <a:picLocks noChangeAspect="1"/>
          </p:cNvPicPr>
          <p:nvPr/>
        </p:nvPicPr>
        <p:blipFill>
          <a:blip r:embed="rId8"/>
          <a:stretch>
            <a:fillRect/>
          </a:stretch>
        </p:blipFill>
        <p:spPr>
          <a:xfrm>
            <a:off x="3500430" y="4929198"/>
            <a:ext cx="664935" cy="446753"/>
          </a:xfrm>
          <a:prstGeom prst="rect">
            <a:avLst/>
          </a:prstGeom>
        </p:spPr>
      </p:pic>
      <p:pic>
        <p:nvPicPr>
          <p:cNvPr id="110" name="Рисунок 109" descr="Рисунок11вверх.png"/>
          <p:cNvPicPr>
            <a:picLocks noChangeAspect="1"/>
          </p:cNvPicPr>
          <p:nvPr/>
        </p:nvPicPr>
        <p:blipFill>
          <a:blip r:embed="rId9"/>
          <a:stretch>
            <a:fillRect/>
          </a:stretch>
        </p:blipFill>
        <p:spPr>
          <a:xfrm>
            <a:off x="3428992" y="4500570"/>
            <a:ext cx="623377" cy="623377"/>
          </a:xfrm>
          <a:prstGeom prst="rect">
            <a:avLst/>
          </a:prstGeom>
        </p:spPr>
      </p:pic>
      <p:sp>
        <p:nvSpPr>
          <p:cNvPr id="111" name="Управляющая кнопка: настраиваемая 110">
            <a:hlinkClick r:id="" action="ppaction://noaction" highlightClick="1">
              <a:snd r:embed="rId6" name="м3"/>
            </a:hlinkClick>
          </p:cNvPr>
          <p:cNvSpPr/>
          <p:nvPr/>
        </p:nvSpPr>
        <p:spPr bwMode="auto">
          <a:xfrm>
            <a:off x="2214546" y="6143644"/>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sp>
        <p:nvSpPr>
          <p:cNvPr id="112" name="Управляющая кнопка: настраиваемая 111">
            <a:hlinkClick r:id="" action="ppaction://noaction" highlightClick="1">
              <a:snd r:embed="rId7" name="м2"/>
            </a:hlinkClick>
          </p:cNvPr>
          <p:cNvSpPr/>
          <p:nvPr/>
        </p:nvSpPr>
        <p:spPr bwMode="auto">
          <a:xfrm>
            <a:off x="4286248" y="6143644"/>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pic>
        <p:nvPicPr>
          <p:cNvPr id="113" name="Рисунок 112" descr="Хвост11.png"/>
          <p:cNvPicPr>
            <a:picLocks noChangeAspect="1"/>
          </p:cNvPicPr>
          <p:nvPr/>
        </p:nvPicPr>
        <p:blipFill>
          <a:blip r:embed="rId5"/>
          <a:stretch>
            <a:fillRect/>
          </a:stretch>
        </p:blipFill>
        <p:spPr>
          <a:xfrm>
            <a:off x="5929322" y="5143512"/>
            <a:ext cx="592208" cy="259740"/>
          </a:xfrm>
          <a:prstGeom prst="rect">
            <a:avLst/>
          </a:prstGeom>
        </p:spPr>
      </p:pic>
      <p:pic>
        <p:nvPicPr>
          <p:cNvPr id="114" name="Рисунок 113" descr="Рисунок11вниз.png"/>
          <p:cNvPicPr>
            <a:picLocks noChangeAspect="1"/>
          </p:cNvPicPr>
          <p:nvPr/>
        </p:nvPicPr>
        <p:blipFill>
          <a:blip r:embed="rId8"/>
          <a:stretch>
            <a:fillRect/>
          </a:stretch>
        </p:blipFill>
        <p:spPr>
          <a:xfrm>
            <a:off x="5857884" y="5143512"/>
            <a:ext cx="664935" cy="446753"/>
          </a:xfrm>
          <a:prstGeom prst="rect">
            <a:avLst/>
          </a:prstGeom>
        </p:spPr>
      </p:pic>
      <p:pic>
        <p:nvPicPr>
          <p:cNvPr id="115" name="Рисунок 114" descr="Рисунок11вверх.png"/>
          <p:cNvPicPr>
            <a:picLocks noChangeAspect="1"/>
          </p:cNvPicPr>
          <p:nvPr/>
        </p:nvPicPr>
        <p:blipFill>
          <a:blip r:embed="rId9"/>
          <a:stretch>
            <a:fillRect/>
          </a:stretch>
        </p:blipFill>
        <p:spPr>
          <a:xfrm>
            <a:off x="5857884" y="4714884"/>
            <a:ext cx="623377" cy="623377"/>
          </a:xfrm>
          <a:prstGeom prst="rect">
            <a:avLst/>
          </a:prstGeom>
        </p:spPr>
      </p:pic>
      <p:sp>
        <p:nvSpPr>
          <p:cNvPr id="116" name="Управляющая кнопка: настраиваемая 115">
            <a:hlinkClick r:id="" action="ppaction://noaction" highlightClick="1">
              <a:snd r:embed="rId6" name="м3"/>
            </a:hlinkClick>
          </p:cNvPr>
          <p:cNvSpPr/>
          <p:nvPr/>
        </p:nvSpPr>
        <p:spPr bwMode="auto">
          <a:xfrm>
            <a:off x="4786314" y="6143644"/>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sp>
        <p:nvSpPr>
          <p:cNvPr id="117" name="Управляющая кнопка: настраиваемая 116">
            <a:hlinkClick r:id="" action="ppaction://noaction" highlightClick="1">
              <a:snd r:embed="rId7" name="м2"/>
            </a:hlinkClick>
          </p:cNvPr>
          <p:cNvSpPr/>
          <p:nvPr/>
        </p:nvSpPr>
        <p:spPr bwMode="auto">
          <a:xfrm>
            <a:off x="6357950" y="6143644"/>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pic>
        <p:nvPicPr>
          <p:cNvPr id="118" name="Рисунок 117" descr="Хвост11.png"/>
          <p:cNvPicPr>
            <a:picLocks noChangeAspect="1"/>
          </p:cNvPicPr>
          <p:nvPr/>
        </p:nvPicPr>
        <p:blipFill>
          <a:blip r:embed="rId5"/>
          <a:stretch>
            <a:fillRect/>
          </a:stretch>
        </p:blipFill>
        <p:spPr>
          <a:xfrm>
            <a:off x="7858148" y="5143512"/>
            <a:ext cx="592208" cy="259740"/>
          </a:xfrm>
          <a:prstGeom prst="rect">
            <a:avLst/>
          </a:prstGeom>
          <a:scene3d>
            <a:camera prst="orthographicFront">
              <a:rot lat="0" lon="10800000" rev="0"/>
            </a:camera>
            <a:lightRig rig="threePt" dir="t"/>
          </a:scene3d>
        </p:spPr>
      </p:pic>
      <p:pic>
        <p:nvPicPr>
          <p:cNvPr id="119" name="Рисунок 118" descr="Рисунок11вниз.png"/>
          <p:cNvPicPr>
            <a:picLocks noChangeAspect="1"/>
          </p:cNvPicPr>
          <p:nvPr/>
        </p:nvPicPr>
        <p:blipFill>
          <a:blip r:embed="rId8"/>
          <a:stretch>
            <a:fillRect/>
          </a:stretch>
        </p:blipFill>
        <p:spPr>
          <a:xfrm>
            <a:off x="7858148" y="5143512"/>
            <a:ext cx="664935" cy="446753"/>
          </a:xfrm>
          <a:prstGeom prst="rect">
            <a:avLst/>
          </a:prstGeom>
          <a:scene3d>
            <a:camera prst="orthographicFront">
              <a:rot lat="0" lon="10800000" rev="0"/>
            </a:camera>
            <a:lightRig rig="threePt" dir="t"/>
          </a:scene3d>
        </p:spPr>
      </p:pic>
      <p:pic>
        <p:nvPicPr>
          <p:cNvPr id="120" name="Рисунок 119" descr="Рисунок11вверх.png"/>
          <p:cNvPicPr>
            <a:picLocks noChangeAspect="1"/>
          </p:cNvPicPr>
          <p:nvPr/>
        </p:nvPicPr>
        <p:blipFill>
          <a:blip r:embed="rId9"/>
          <a:stretch>
            <a:fillRect/>
          </a:stretch>
        </p:blipFill>
        <p:spPr>
          <a:xfrm>
            <a:off x="7929586" y="4714884"/>
            <a:ext cx="623377" cy="623377"/>
          </a:xfrm>
          <a:prstGeom prst="rect">
            <a:avLst/>
          </a:prstGeom>
          <a:scene3d>
            <a:camera prst="orthographicFront">
              <a:rot lat="0" lon="10800000" rev="0"/>
            </a:camera>
            <a:lightRig rig="threePt" dir="t"/>
          </a:scene3d>
        </p:spPr>
      </p:pic>
      <p:sp>
        <p:nvSpPr>
          <p:cNvPr id="121" name="Управляющая кнопка: настраиваемая 120">
            <a:hlinkClick r:id="" action="ppaction://noaction" highlightClick="1">
              <a:snd r:embed="rId6" name="м3"/>
            </a:hlinkClick>
          </p:cNvPr>
          <p:cNvSpPr/>
          <p:nvPr/>
        </p:nvSpPr>
        <p:spPr bwMode="auto">
          <a:xfrm>
            <a:off x="6858016" y="6143644"/>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sp>
        <p:nvSpPr>
          <p:cNvPr id="122" name="Управляющая кнопка: настраиваемая 121">
            <a:hlinkClick r:id="" action="ppaction://noaction" highlightClick="1">
              <a:snd r:embed="rId7" name="м2"/>
            </a:hlinkClick>
          </p:cNvPr>
          <p:cNvSpPr/>
          <p:nvPr/>
        </p:nvSpPr>
        <p:spPr bwMode="auto">
          <a:xfrm>
            <a:off x="8867772" y="6143644"/>
            <a:ext cx="276228" cy="285752"/>
          </a:xfrm>
          <a:prstGeom prst="actionButtonBlank">
            <a:avLst/>
          </a:prstGeom>
          <a:solidFill>
            <a:schemeClr val="accent1">
              <a:alpha val="3000"/>
            </a:schemeClr>
          </a:solidFill>
          <a:ln w="9525" cap="flat" cmpd="sng" algn="ctr">
            <a:solidFill>
              <a:schemeClr val="tx1">
                <a:alpha val="3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charset="0"/>
            </a:endParaRPr>
          </a:p>
        </p:txBody>
      </p:sp>
      <p:pic>
        <p:nvPicPr>
          <p:cNvPr id="56" name="Рисунок 55" descr="Рисунок11.png"/>
          <p:cNvPicPr>
            <a:picLocks noChangeAspect="1"/>
          </p:cNvPicPr>
          <p:nvPr/>
        </p:nvPicPr>
        <p:blipFill>
          <a:blip r:embed="rId2"/>
          <a:stretch>
            <a:fillRect/>
          </a:stretch>
        </p:blipFill>
        <p:spPr>
          <a:xfrm>
            <a:off x="642910" y="1000108"/>
            <a:ext cx="815411" cy="1143099"/>
          </a:xfrm>
          <a:prstGeom prst="rect">
            <a:avLst/>
          </a:prstGeom>
        </p:spPr>
      </p:pic>
      <p:pic>
        <p:nvPicPr>
          <p:cNvPr id="65" name="Рисунок 64" descr="Рисунок11.png"/>
          <p:cNvPicPr>
            <a:picLocks noChangeAspect="1"/>
          </p:cNvPicPr>
          <p:nvPr/>
        </p:nvPicPr>
        <p:blipFill>
          <a:blip r:embed="rId2"/>
          <a:srcRect b="25006"/>
          <a:stretch>
            <a:fillRect/>
          </a:stretch>
        </p:blipFill>
        <p:spPr>
          <a:xfrm>
            <a:off x="2714612" y="1214422"/>
            <a:ext cx="815411" cy="857256"/>
          </a:xfrm>
          <a:prstGeom prst="rect">
            <a:avLst/>
          </a:prstGeom>
        </p:spPr>
      </p:pic>
      <p:pic>
        <p:nvPicPr>
          <p:cNvPr id="69" name="Рисунок 68" descr="Рисунок11.png"/>
          <p:cNvPicPr>
            <a:picLocks noChangeAspect="1"/>
          </p:cNvPicPr>
          <p:nvPr/>
        </p:nvPicPr>
        <p:blipFill>
          <a:blip r:embed="rId2"/>
          <a:stretch>
            <a:fillRect/>
          </a:stretch>
        </p:blipFill>
        <p:spPr>
          <a:xfrm>
            <a:off x="7215206" y="571480"/>
            <a:ext cx="815411" cy="1143099"/>
          </a:xfrm>
          <a:prstGeom prst="rect">
            <a:avLst/>
          </a:prstGeom>
        </p:spPr>
      </p:pic>
      <p:pic>
        <p:nvPicPr>
          <p:cNvPr id="70" name="Рисунок 69" descr="Рисунок11.png"/>
          <p:cNvPicPr>
            <a:picLocks noChangeAspect="1"/>
          </p:cNvPicPr>
          <p:nvPr/>
        </p:nvPicPr>
        <p:blipFill>
          <a:blip r:embed="rId2"/>
          <a:stretch>
            <a:fillRect/>
          </a:stretch>
        </p:blipFill>
        <p:spPr>
          <a:xfrm>
            <a:off x="0" y="2928934"/>
            <a:ext cx="815411" cy="1143099"/>
          </a:xfrm>
          <a:prstGeom prst="rect">
            <a:avLst/>
          </a:prstGeom>
        </p:spPr>
      </p:pic>
      <p:pic>
        <p:nvPicPr>
          <p:cNvPr id="71" name="Рисунок 70" descr="Рисунок11.png"/>
          <p:cNvPicPr>
            <a:picLocks noChangeAspect="1"/>
          </p:cNvPicPr>
          <p:nvPr/>
        </p:nvPicPr>
        <p:blipFill>
          <a:blip r:embed="rId2"/>
          <a:stretch>
            <a:fillRect/>
          </a:stretch>
        </p:blipFill>
        <p:spPr>
          <a:xfrm>
            <a:off x="2643174" y="3071810"/>
            <a:ext cx="815411" cy="1143099"/>
          </a:xfrm>
          <a:prstGeom prst="rect">
            <a:avLst/>
          </a:prstGeom>
        </p:spPr>
      </p:pic>
      <p:pic>
        <p:nvPicPr>
          <p:cNvPr id="73" name="Рисунок 72" descr="Рисунок11.png"/>
          <p:cNvPicPr>
            <a:picLocks noChangeAspect="1"/>
          </p:cNvPicPr>
          <p:nvPr/>
        </p:nvPicPr>
        <p:blipFill>
          <a:blip r:embed="rId2"/>
          <a:stretch>
            <a:fillRect/>
          </a:stretch>
        </p:blipFill>
        <p:spPr>
          <a:xfrm>
            <a:off x="7786710" y="3000372"/>
            <a:ext cx="815411" cy="1143099"/>
          </a:xfrm>
          <a:prstGeom prst="rect">
            <a:avLst/>
          </a:prstGeom>
        </p:spPr>
      </p:pic>
      <p:pic>
        <p:nvPicPr>
          <p:cNvPr id="74" name="Рисунок 73" descr="Рисунок11.png"/>
          <p:cNvPicPr>
            <a:picLocks noChangeAspect="1"/>
          </p:cNvPicPr>
          <p:nvPr/>
        </p:nvPicPr>
        <p:blipFill>
          <a:blip r:embed="rId2"/>
          <a:stretch>
            <a:fillRect/>
          </a:stretch>
        </p:blipFill>
        <p:spPr>
          <a:xfrm>
            <a:off x="0" y="4714884"/>
            <a:ext cx="815411" cy="1143099"/>
          </a:xfrm>
          <a:prstGeom prst="rect">
            <a:avLst/>
          </a:prstGeom>
        </p:spPr>
      </p:pic>
      <p:pic>
        <p:nvPicPr>
          <p:cNvPr id="75" name="Рисунок 74" descr="Рисунок11.png"/>
          <p:cNvPicPr>
            <a:picLocks noChangeAspect="1"/>
          </p:cNvPicPr>
          <p:nvPr/>
        </p:nvPicPr>
        <p:blipFill>
          <a:blip r:embed="rId2"/>
          <a:stretch>
            <a:fillRect/>
          </a:stretch>
        </p:blipFill>
        <p:spPr>
          <a:xfrm>
            <a:off x="2857488" y="4500570"/>
            <a:ext cx="815411" cy="1143099"/>
          </a:xfrm>
          <a:prstGeom prst="rect">
            <a:avLst/>
          </a:prstGeom>
        </p:spPr>
      </p:pic>
      <p:pic>
        <p:nvPicPr>
          <p:cNvPr id="76" name="Рисунок 75" descr="Рисунок11.png"/>
          <p:cNvPicPr>
            <a:picLocks noChangeAspect="1"/>
          </p:cNvPicPr>
          <p:nvPr/>
        </p:nvPicPr>
        <p:blipFill>
          <a:blip r:embed="rId2"/>
          <a:stretch>
            <a:fillRect/>
          </a:stretch>
        </p:blipFill>
        <p:spPr>
          <a:xfrm>
            <a:off x="5214942" y="4714884"/>
            <a:ext cx="815411" cy="1143099"/>
          </a:xfrm>
          <a:prstGeom prst="rect">
            <a:avLst/>
          </a:prstGeom>
        </p:spPr>
      </p:pic>
      <p:pic>
        <p:nvPicPr>
          <p:cNvPr id="77" name="Рисунок 76" descr="Рисунок11.png"/>
          <p:cNvPicPr>
            <a:picLocks noChangeAspect="1"/>
          </p:cNvPicPr>
          <p:nvPr/>
        </p:nvPicPr>
        <p:blipFill>
          <a:blip r:embed="rId2"/>
          <a:stretch>
            <a:fillRect/>
          </a:stretch>
        </p:blipFill>
        <p:spPr>
          <a:xfrm>
            <a:off x="8328589" y="4714884"/>
            <a:ext cx="815411" cy="1143099"/>
          </a:xfrm>
          <a:prstGeom prst="rect">
            <a:avLst/>
          </a:prstGeom>
          <a:scene3d>
            <a:camera prst="orthographicFront">
              <a:rot lat="0" lon="10800000" rev="0"/>
            </a:camera>
            <a:lightRig rig="threePt" dir="t"/>
          </a:scene3d>
        </p:spPr>
      </p:pic>
      <p:sp>
        <p:nvSpPr>
          <p:cNvPr id="2063" name="Куб 14"/>
          <p:cNvSpPr>
            <a:spLocks noChangeArrowheads="1"/>
          </p:cNvSpPr>
          <p:nvPr/>
        </p:nvSpPr>
        <p:spPr bwMode="auto">
          <a:xfrm>
            <a:off x="6000750" y="5357813"/>
            <a:ext cx="571500" cy="500062"/>
          </a:xfrm>
          <a:prstGeom prst="cube">
            <a:avLst>
              <a:gd name="adj" fmla="val 25000"/>
            </a:avLst>
          </a:prstGeom>
          <a:solidFill>
            <a:srgbClr val="FF0000"/>
          </a:solidFill>
          <a:ln w="9525" algn="ctr">
            <a:solidFill>
              <a:schemeClr val="tx1"/>
            </a:solidFill>
            <a:round/>
            <a:headEnd/>
            <a:tailEnd/>
          </a:ln>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6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6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6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06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7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7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07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7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7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07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7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08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grpId="1" nodeType="clickEffect">
                                  <p:stCondLst>
                                    <p:cond delay="0"/>
                                  </p:stCondLst>
                                  <p:childTnLst>
                                    <p:set>
                                      <p:cBhvr>
                                        <p:cTn id="54" dur="1" fill="hold">
                                          <p:stCondLst>
                                            <p:cond delay="0"/>
                                          </p:stCondLst>
                                        </p:cTn>
                                        <p:tgtEl>
                                          <p:spTgt spid="2065"/>
                                        </p:tgtEl>
                                        <p:attrNameLst>
                                          <p:attrName>style.visibility</p:attrName>
                                        </p:attrNameLst>
                                      </p:cBhvr>
                                      <p:to>
                                        <p:strVal val="hidden"/>
                                      </p:to>
                                    </p:set>
                                  </p:childTnLst>
                                </p:cTn>
                              </p:par>
                            </p:childTnLst>
                          </p:cTn>
                        </p:par>
                        <p:par>
                          <p:cTn id="55" fill="hold">
                            <p:stCondLst>
                              <p:cond delay="0"/>
                            </p:stCondLst>
                            <p:childTnLst>
                              <p:par>
                                <p:cTn id="56" presetID="1" presetClass="exit" presetSubtype="0" fill="hold" grpId="1" nodeType="afterEffect">
                                  <p:stCondLst>
                                    <p:cond delay="0"/>
                                  </p:stCondLst>
                                  <p:childTnLst>
                                    <p:set>
                                      <p:cBhvr>
                                        <p:cTn id="57" dur="1" fill="hold">
                                          <p:stCondLst>
                                            <p:cond delay="0"/>
                                          </p:stCondLst>
                                        </p:cTn>
                                        <p:tgtEl>
                                          <p:spTgt spid="2066"/>
                                        </p:tgtEl>
                                        <p:attrNameLst>
                                          <p:attrName>style.visibility</p:attrName>
                                        </p:attrNameLst>
                                      </p:cBhvr>
                                      <p:to>
                                        <p:strVal val="hidden"/>
                                      </p:to>
                                    </p:set>
                                  </p:childTnLst>
                                </p:cTn>
                              </p:par>
                            </p:childTnLst>
                          </p:cTn>
                        </p:par>
                        <p:par>
                          <p:cTn id="58" fill="hold">
                            <p:stCondLst>
                              <p:cond delay="0"/>
                            </p:stCondLst>
                            <p:childTnLst>
                              <p:par>
                                <p:cTn id="59" presetID="1" presetClass="exit" presetSubtype="0" fill="hold" grpId="1" nodeType="afterEffect">
                                  <p:stCondLst>
                                    <p:cond delay="0"/>
                                  </p:stCondLst>
                                  <p:childTnLst>
                                    <p:set>
                                      <p:cBhvr>
                                        <p:cTn id="60" dur="1" fill="hold">
                                          <p:stCondLst>
                                            <p:cond delay="0"/>
                                          </p:stCondLst>
                                        </p:cTn>
                                        <p:tgtEl>
                                          <p:spTgt spid="2067"/>
                                        </p:tgtEl>
                                        <p:attrNameLst>
                                          <p:attrName>style.visibility</p:attrName>
                                        </p:attrNameLst>
                                      </p:cBhvr>
                                      <p:to>
                                        <p:strVal val="hidden"/>
                                      </p:to>
                                    </p:set>
                                  </p:childTnLst>
                                </p:cTn>
                              </p:par>
                            </p:childTnLst>
                          </p:cTn>
                        </p:par>
                        <p:par>
                          <p:cTn id="61" fill="hold">
                            <p:stCondLst>
                              <p:cond delay="0"/>
                            </p:stCondLst>
                            <p:childTnLst>
                              <p:par>
                                <p:cTn id="62" presetID="1" presetClass="exit" presetSubtype="0" fill="hold" grpId="1" nodeType="afterEffect">
                                  <p:stCondLst>
                                    <p:cond delay="0"/>
                                  </p:stCondLst>
                                  <p:childTnLst>
                                    <p:set>
                                      <p:cBhvr>
                                        <p:cTn id="63" dur="1" fill="hold">
                                          <p:stCondLst>
                                            <p:cond delay="0"/>
                                          </p:stCondLst>
                                        </p:cTn>
                                        <p:tgtEl>
                                          <p:spTgt spid="2068"/>
                                        </p:tgtEl>
                                        <p:attrNameLst>
                                          <p:attrName>style.visibility</p:attrName>
                                        </p:attrNameLst>
                                      </p:cBhvr>
                                      <p:to>
                                        <p:strVal val="hidden"/>
                                      </p:to>
                                    </p:set>
                                  </p:childTnLst>
                                </p:cTn>
                              </p:par>
                            </p:childTnLst>
                          </p:cTn>
                        </p:par>
                        <p:par>
                          <p:cTn id="64" fill="hold">
                            <p:stCondLst>
                              <p:cond delay="0"/>
                            </p:stCondLst>
                            <p:childTnLst>
                              <p:par>
                                <p:cTn id="65" presetID="1" presetClass="exit" presetSubtype="0" fill="hold" grpId="1" nodeType="afterEffect">
                                  <p:stCondLst>
                                    <p:cond delay="0"/>
                                  </p:stCondLst>
                                  <p:childTnLst>
                                    <p:set>
                                      <p:cBhvr>
                                        <p:cTn id="66" dur="1" fill="hold">
                                          <p:stCondLst>
                                            <p:cond delay="0"/>
                                          </p:stCondLst>
                                        </p:cTn>
                                        <p:tgtEl>
                                          <p:spTgt spid="2073"/>
                                        </p:tgtEl>
                                        <p:attrNameLst>
                                          <p:attrName>style.visibility</p:attrName>
                                        </p:attrNameLst>
                                      </p:cBhvr>
                                      <p:to>
                                        <p:strVal val="hidden"/>
                                      </p:to>
                                    </p:set>
                                  </p:childTnLst>
                                </p:cTn>
                              </p:par>
                            </p:childTnLst>
                          </p:cTn>
                        </p:par>
                        <p:par>
                          <p:cTn id="67" fill="hold">
                            <p:stCondLst>
                              <p:cond delay="0"/>
                            </p:stCondLst>
                            <p:childTnLst>
                              <p:par>
                                <p:cTn id="68" presetID="1" presetClass="exit" presetSubtype="0" fill="hold" grpId="1" nodeType="afterEffect">
                                  <p:stCondLst>
                                    <p:cond delay="0"/>
                                  </p:stCondLst>
                                  <p:childTnLst>
                                    <p:set>
                                      <p:cBhvr>
                                        <p:cTn id="69" dur="1" fill="hold">
                                          <p:stCondLst>
                                            <p:cond delay="0"/>
                                          </p:stCondLst>
                                        </p:cTn>
                                        <p:tgtEl>
                                          <p:spTgt spid="2074"/>
                                        </p:tgtEl>
                                        <p:attrNameLst>
                                          <p:attrName>style.visibility</p:attrName>
                                        </p:attrNameLst>
                                      </p:cBhvr>
                                      <p:to>
                                        <p:strVal val="hidden"/>
                                      </p:to>
                                    </p:set>
                                  </p:childTnLst>
                                </p:cTn>
                              </p:par>
                            </p:childTnLst>
                          </p:cTn>
                        </p:par>
                        <p:par>
                          <p:cTn id="70" fill="hold">
                            <p:stCondLst>
                              <p:cond delay="0"/>
                            </p:stCondLst>
                            <p:childTnLst>
                              <p:par>
                                <p:cTn id="71" presetID="1" presetClass="exit" presetSubtype="0" fill="hold" grpId="1" nodeType="afterEffect">
                                  <p:stCondLst>
                                    <p:cond delay="0"/>
                                  </p:stCondLst>
                                  <p:childTnLst>
                                    <p:set>
                                      <p:cBhvr>
                                        <p:cTn id="72" dur="1" fill="hold">
                                          <p:stCondLst>
                                            <p:cond delay="0"/>
                                          </p:stCondLst>
                                        </p:cTn>
                                        <p:tgtEl>
                                          <p:spTgt spid="2075"/>
                                        </p:tgtEl>
                                        <p:attrNameLst>
                                          <p:attrName>style.visibility</p:attrName>
                                        </p:attrNameLst>
                                      </p:cBhvr>
                                      <p:to>
                                        <p:strVal val="hidden"/>
                                      </p:to>
                                    </p:set>
                                  </p:childTnLst>
                                </p:cTn>
                              </p:par>
                            </p:childTnLst>
                          </p:cTn>
                        </p:par>
                        <p:par>
                          <p:cTn id="73" fill="hold">
                            <p:stCondLst>
                              <p:cond delay="0"/>
                            </p:stCondLst>
                            <p:childTnLst>
                              <p:par>
                                <p:cTn id="74" presetID="1" presetClass="exit" presetSubtype="0" fill="hold" grpId="1" nodeType="afterEffect">
                                  <p:stCondLst>
                                    <p:cond delay="0"/>
                                  </p:stCondLst>
                                  <p:childTnLst>
                                    <p:set>
                                      <p:cBhvr>
                                        <p:cTn id="75" dur="1" fill="hold">
                                          <p:stCondLst>
                                            <p:cond delay="0"/>
                                          </p:stCondLst>
                                        </p:cTn>
                                        <p:tgtEl>
                                          <p:spTgt spid="2076"/>
                                        </p:tgtEl>
                                        <p:attrNameLst>
                                          <p:attrName>style.visibility</p:attrName>
                                        </p:attrNameLst>
                                      </p:cBhvr>
                                      <p:to>
                                        <p:strVal val="hidden"/>
                                      </p:to>
                                    </p:set>
                                  </p:childTnLst>
                                </p:cTn>
                              </p:par>
                            </p:childTnLst>
                          </p:cTn>
                        </p:par>
                        <p:par>
                          <p:cTn id="76" fill="hold">
                            <p:stCondLst>
                              <p:cond delay="0"/>
                            </p:stCondLst>
                            <p:childTnLst>
                              <p:par>
                                <p:cTn id="77" presetID="1" presetClass="exit" presetSubtype="0" fill="hold" grpId="1" nodeType="afterEffect">
                                  <p:stCondLst>
                                    <p:cond delay="0"/>
                                  </p:stCondLst>
                                  <p:childTnLst>
                                    <p:set>
                                      <p:cBhvr>
                                        <p:cTn id="78" dur="1" fill="hold">
                                          <p:stCondLst>
                                            <p:cond delay="0"/>
                                          </p:stCondLst>
                                        </p:cTn>
                                        <p:tgtEl>
                                          <p:spTgt spid="2077"/>
                                        </p:tgtEl>
                                        <p:attrNameLst>
                                          <p:attrName>style.visibility</p:attrName>
                                        </p:attrNameLst>
                                      </p:cBhvr>
                                      <p:to>
                                        <p:strVal val="hidden"/>
                                      </p:to>
                                    </p:set>
                                  </p:childTnLst>
                                </p:cTn>
                              </p:par>
                            </p:childTnLst>
                          </p:cTn>
                        </p:par>
                        <p:par>
                          <p:cTn id="79" fill="hold">
                            <p:stCondLst>
                              <p:cond delay="0"/>
                            </p:stCondLst>
                            <p:childTnLst>
                              <p:par>
                                <p:cTn id="80" presetID="1" presetClass="exit" presetSubtype="0" fill="hold" grpId="1" nodeType="afterEffect">
                                  <p:stCondLst>
                                    <p:cond delay="0"/>
                                  </p:stCondLst>
                                  <p:childTnLst>
                                    <p:set>
                                      <p:cBhvr>
                                        <p:cTn id="81" dur="1" fill="hold">
                                          <p:stCondLst>
                                            <p:cond delay="0"/>
                                          </p:stCondLst>
                                        </p:cTn>
                                        <p:tgtEl>
                                          <p:spTgt spid="2078"/>
                                        </p:tgtEl>
                                        <p:attrNameLst>
                                          <p:attrName>style.visibility</p:attrName>
                                        </p:attrNameLst>
                                      </p:cBhvr>
                                      <p:to>
                                        <p:strVal val="hidden"/>
                                      </p:to>
                                    </p:set>
                                  </p:childTnLst>
                                </p:cTn>
                              </p:par>
                            </p:childTnLst>
                          </p:cTn>
                        </p:par>
                        <p:par>
                          <p:cTn id="82" fill="hold">
                            <p:stCondLst>
                              <p:cond delay="0"/>
                            </p:stCondLst>
                            <p:childTnLst>
                              <p:par>
                                <p:cTn id="83" presetID="1" presetClass="exit" presetSubtype="0" fill="hold" grpId="1" nodeType="afterEffect">
                                  <p:stCondLst>
                                    <p:cond delay="0"/>
                                  </p:stCondLst>
                                  <p:childTnLst>
                                    <p:set>
                                      <p:cBhvr>
                                        <p:cTn id="84" dur="1" fill="hold">
                                          <p:stCondLst>
                                            <p:cond delay="0"/>
                                          </p:stCondLst>
                                        </p:cTn>
                                        <p:tgtEl>
                                          <p:spTgt spid="2079"/>
                                        </p:tgtEl>
                                        <p:attrNameLst>
                                          <p:attrName>style.visibility</p:attrName>
                                        </p:attrNameLst>
                                      </p:cBhvr>
                                      <p:to>
                                        <p:strVal val="hidden"/>
                                      </p:to>
                                    </p:set>
                                  </p:childTnLst>
                                </p:cTn>
                              </p:par>
                            </p:childTnLst>
                          </p:cTn>
                        </p:par>
                        <p:par>
                          <p:cTn id="85" fill="hold">
                            <p:stCondLst>
                              <p:cond delay="0"/>
                            </p:stCondLst>
                            <p:childTnLst>
                              <p:par>
                                <p:cTn id="86" presetID="1" presetClass="exit" presetSubtype="0" fill="hold" grpId="1" nodeType="afterEffect">
                                  <p:stCondLst>
                                    <p:cond delay="0"/>
                                  </p:stCondLst>
                                  <p:childTnLst>
                                    <p:set>
                                      <p:cBhvr>
                                        <p:cTn id="87" dur="1" fill="hold">
                                          <p:stCondLst>
                                            <p:cond delay="0"/>
                                          </p:stCondLst>
                                        </p:cTn>
                                        <p:tgtEl>
                                          <p:spTgt spid="208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8" restart="whenNotActive" fill="hold" evtFilter="cancelBubble" nodeType="interactiveSeq">
                <p:stCondLst>
                  <p:cond evt="onClick" delay="0">
                    <p:tgtEl>
                      <p:spTgt spid="47"/>
                    </p:tgtEl>
                  </p:cond>
                </p:stCondLst>
                <p:endSync evt="end" delay="0">
                  <p:rtn val="all"/>
                </p:endSync>
                <p:childTnLst>
                  <p:par>
                    <p:cTn id="89" fill="hold">
                      <p:stCondLst>
                        <p:cond delay="0"/>
                      </p:stCondLst>
                      <p:childTnLst>
                        <p:par>
                          <p:cTn id="90" fill="hold">
                            <p:stCondLst>
                              <p:cond delay="0"/>
                            </p:stCondLst>
                            <p:childTnLst>
                              <p:par>
                                <p:cTn id="91" presetID="1" presetClass="exit" presetSubtype="0" fill="hold" nodeType="afterEffect">
                                  <p:stCondLst>
                                    <p:cond delay="0"/>
                                  </p:stCondLst>
                                  <p:childTnLst>
                                    <p:set>
                                      <p:cBhvr>
                                        <p:cTn id="92" dur="1" fill="hold">
                                          <p:stCondLst>
                                            <p:cond delay="0"/>
                                          </p:stCondLst>
                                        </p:cTn>
                                        <p:tgtEl>
                                          <p:spTgt spid="59"/>
                                        </p:tgtEl>
                                        <p:attrNameLst>
                                          <p:attrName>style.visibility</p:attrName>
                                        </p:attrNameLst>
                                      </p:cBhvr>
                                      <p:to>
                                        <p:strVal val="hidden"/>
                                      </p:to>
                                    </p:set>
                                  </p:childTnLst>
                                </p:cTn>
                              </p:par>
                            </p:childTnLst>
                          </p:cTn>
                        </p:par>
                        <p:par>
                          <p:cTn id="93" fill="hold">
                            <p:stCondLst>
                              <p:cond delay="0"/>
                            </p:stCondLst>
                            <p:childTnLst>
                              <p:par>
                                <p:cTn id="94" presetID="1" presetClass="entr" presetSubtype="0" fill="hold" nodeType="afterEffect">
                                  <p:stCondLst>
                                    <p:cond delay="0"/>
                                  </p:stCondLst>
                                  <p:childTnLst>
                                    <p:set>
                                      <p:cBhvr>
                                        <p:cTn id="95" dur="1" fill="hold">
                                          <p:stCondLst>
                                            <p:cond delay="0"/>
                                          </p:stCondLst>
                                        </p:cTn>
                                        <p:tgtEl>
                                          <p:spTgt spid="57"/>
                                        </p:tgtEl>
                                        <p:attrNameLst>
                                          <p:attrName>style.visibility</p:attrName>
                                        </p:attrNameLst>
                                      </p:cBhvr>
                                      <p:to>
                                        <p:strVal val="visible"/>
                                      </p:to>
                                    </p:set>
                                  </p:childTnLst>
                                </p:cTn>
                              </p:par>
                              <p:par>
                                <p:cTn id="96" presetID="1" presetClass="entr" presetSubtype="0" fill="hold" nodeType="withEffect">
                                  <p:stCondLst>
                                    <p:cond delay="0"/>
                                  </p:stCondLst>
                                  <p:childTnLst>
                                    <p:set>
                                      <p:cBhvr>
                                        <p:cTn id="97" dur="1" fill="hold">
                                          <p:stCondLst>
                                            <p:cond delay="0"/>
                                          </p:stCondLst>
                                        </p:cTn>
                                        <p:tgtEl>
                                          <p:spTgt spid="45"/>
                                        </p:tgtEl>
                                        <p:attrNameLst>
                                          <p:attrName>style.visibility</p:attrName>
                                        </p:attrNameLst>
                                      </p:cBhvr>
                                      <p:to>
                                        <p:strVal val="visible"/>
                                      </p:to>
                                    </p:set>
                                  </p:childTnLst>
                                </p:cTn>
                              </p:par>
                            </p:childTnLst>
                          </p:cTn>
                        </p:par>
                        <p:par>
                          <p:cTn id="98" fill="hold">
                            <p:stCondLst>
                              <p:cond delay="0"/>
                            </p:stCondLst>
                            <p:childTnLst>
                              <p:par>
                                <p:cTn id="99" presetID="1" presetClass="exit" presetSubtype="0" fill="hold" nodeType="afterEffect">
                                  <p:stCondLst>
                                    <p:cond delay="0"/>
                                  </p:stCondLst>
                                  <p:childTnLst>
                                    <p:set>
                                      <p:cBhvr>
                                        <p:cTn id="100" dur="1" fill="hold">
                                          <p:stCondLst>
                                            <p:cond delay="0"/>
                                          </p:stCondLst>
                                        </p:cTn>
                                        <p:tgtEl>
                                          <p:spTgt spid="45"/>
                                        </p:tgtEl>
                                        <p:attrNameLst>
                                          <p:attrName>style.visibility</p:attrName>
                                        </p:attrNameLst>
                                      </p:cBhvr>
                                      <p:to>
                                        <p:strVal val="hidden"/>
                                      </p:to>
                                    </p:set>
                                  </p:childTnLst>
                                </p:cTn>
                              </p:par>
                            </p:childTnLst>
                          </p:cTn>
                        </p:par>
                      </p:childTnLst>
                    </p:cTn>
                  </p:par>
                </p:childTnLst>
              </p:cTn>
              <p:nextCondLst>
                <p:cond evt="onClick" delay="0">
                  <p:tgtEl>
                    <p:spTgt spid="47"/>
                  </p:tgtEl>
                </p:cond>
              </p:nextCondLst>
            </p:seq>
            <p:seq concurrent="1" nextAc="seek">
              <p:cTn id="101" restart="whenNotActive" fill="hold" evtFilter="cancelBubble" nodeType="interactiveSeq">
                <p:stCondLst>
                  <p:cond evt="onClick" delay="0">
                    <p:tgtEl>
                      <p:spTgt spid="51"/>
                    </p:tgtEl>
                  </p:cond>
                </p:stCondLst>
                <p:endSync evt="end" delay="0">
                  <p:rtn val="all"/>
                </p:endSync>
                <p:childTnLst>
                  <p:par>
                    <p:cTn id="102" fill="hold">
                      <p:stCondLst>
                        <p:cond delay="0"/>
                      </p:stCondLst>
                      <p:childTnLst>
                        <p:par>
                          <p:cTn id="103" fill="hold">
                            <p:stCondLst>
                              <p:cond delay="0"/>
                            </p:stCondLst>
                            <p:childTnLst>
                              <p:par>
                                <p:cTn id="104" presetID="1" presetClass="exit" presetSubtype="0" fill="hold" nodeType="afterEffect">
                                  <p:stCondLst>
                                    <p:cond delay="0"/>
                                  </p:stCondLst>
                                  <p:childTnLst>
                                    <p:set>
                                      <p:cBhvr>
                                        <p:cTn id="105" dur="1" fill="hold">
                                          <p:stCondLst>
                                            <p:cond delay="0"/>
                                          </p:stCondLst>
                                        </p:cTn>
                                        <p:tgtEl>
                                          <p:spTgt spid="59"/>
                                        </p:tgtEl>
                                        <p:attrNameLst>
                                          <p:attrName>style.visibility</p:attrName>
                                        </p:attrNameLst>
                                      </p:cBhvr>
                                      <p:to>
                                        <p:strVal val="hidden"/>
                                      </p:to>
                                    </p:set>
                                  </p:childTnLst>
                                </p:cTn>
                              </p:par>
                            </p:childTnLst>
                          </p:cTn>
                        </p:par>
                        <p:par>
                          <p:cTn id="106" fill="hold">
                            <p:stCondLst>
                              <p:cond delay="0"/>
                            </p:stCondLst>
                            <p:childTnLst>
                              <p:par>
                                <p:cTn id="107" presetID="1" presetClass="entr" presetSubtype="0" fill="hold" nodeType="afterEffect">
                                  <p:stCondLst>
                                    <p:cond delay="0"/>
                                  </p:stCondLst>
                                  <p:childTnLst>
                                    <p:set>
                                      <p:cBhvr>
                                        <p:cTn id="108" dur="1" fill="hold">
                                          <p:stCondLst>
                                            <p:cond delay="0"/>
                                          </p:stCondLst>
                                        </p:cTn>
                                        <p:tgtEl>
                                          <p:spTgt spid="45"/>
                                        </p:tgtEl>
                                        <p:attrNameLst>
                                          <p:attrName>style.visibility</p:attrName>
                                        </p:attrNameLst>
                                      </p:cBhvr>
                                      <p:to>
                                        <p:strVal val="visible"/>
                                      </p:to>
                                    </p:set>
                                  </p:childTnLst>
                                </p:cTn>
                              </p:par>
                              <p:par>
                                <p:cTn id="109" presetID="1" presetClass="entr" presetSubtype="0" fill="hold" nodeType="withEffect">
                                  <p:stCondLst>
                                    <p:cond delay="0"/>
                                  </p:stCondLst>
                                  <p:childTnLst>
                                    <p:set>
                                      <p:cBhvr>
                                        <p:cTn id="110" dur="1" fill="hold">
                                          <p:stCondLst>
                                            <p:cond delay="0"/>
                                          </p:stCondLst>
                                        </p:cTn>
                                        <p:tgtEl>
                                          <p:spTgt spid="57"/>
                                        </p:tgtEl>
                                        <p:attrNameLst>
                                          <p:attrName>style.visibility</p:attrName>
                                        </p:attrNameLst>
                                      </p:cBhvr>
                                      <p:to>
                                        <p:strVal val="visible"/>
                                      </p:to>
                                    </p:set>
                                  </p:childTnLst>
                                </p:cTn>
                              </p:par>
                            </p:childTnLst>
                          </p:cTn>
                        </p:par>
                        <p:par>
                          <p:cTn id="111" fill="hold">
                            <p:stCondLst>
                              <p:cond delay="0"/>
                            </p:stCondLst>
                            <p:childTnLst>
                              <p:par>
                                <p:cTn id="112" presetID="1" presetClass="exit" presetSubtype="0" fill="hold" nodeType="afterEffect">
                                  <p:stCondLst>
                                    <p:cond delay="0"/>
                                  </p:stCondLst>
                                  <p:childTnLst>
                                    <p:set>
                                      <p:cBhvr>
                                        <p:cTn id="113" dur="1" fill="hold">
                                          <p:stCondLst>
                                            <p:cond delay="0"/>
                                          </p:stCondLst>
                                        </p:cTn>
                                        <p:tgtEl>
                                          <p:spTgt spid="57"/>
                                        </p:tgtEl>
                                        <p:attrNameLst>
                                          <p:attrName>style.visibility</p:attrName>
                                        </p:attrNameLst>
                                      </p:cBhvr>
                                      <p:to>
                                        <p:strVal val="hidden"/>
                                      </p:to>
                                    </p:set>
                                  </p:childTnLst>
                                </p:cTn>
                              </p:par>
                            </p:childTnLst>
                          </p:cTn>
                        </p:par>
                      </p:childTnLst>
                    </p:cTn>
                  </p:par>
                </p:childTnLst>
              </p:cTn>
              <p:nextCondLst>
                <p:cond evt="onClick" delay="0">
                  <p:tgtEl>
                    <p:spTgt spid="51"/>
                  </p:tgtEl>
                </p:cond>
              </p:nextCondLst>
            </p:seq>
            <p:seq concurrent="1" nextAc="seek">
              <p:cTn id="114" restart="whenNotActive" fill="hold" evtFilter="cancelBubble" nodeType="interactiveSeq">
                <p:stCondLst>
                  <p:cond evt="onClick" delay="0">
                    <p:tgtEl>
                      <p:spTgt spid="52"/>
                    </p:tgtEl>
                  </p:cond>
                </p:stCondLst>
                <p:endSync evt="end" delay="0">
                  <p:rtn val="all"/>
                </p:endSync>
                <p:childTnLst>
                  <p:par>
                    <p:cTn id="115" fill="hold">
                      <p:stCondLst>
                        <p:cond delay="0"/>
                      </p:stCondLst>
                      <p:childTnLst>
                        <p:par>
                          <p:cTn id="116" fill="hold">
                            <p:stCondLst>
                              <p:cond delay="0"/>
                            </p:stCondLst>
                            <p:childTnLst>
                              <p:par>
                                <p:cTn id="117" presetID="1" presetClass="exit" presetSubtype="0" fill="hold" nodeType="afterEffect">
                                  <p:stCondLst>
                                    <p:cond delay="0"/>
                                  </p:stCondLst>
                                  <p:childTnLst>
                                    <p:set>
                                      <p:cBhvr>
                                        <p:cTn id="118" dur="1" fill="hold">
                                          <p:stCondLst>
                                            <p:cond delay="0"/>
                                          </p:stCondLst>
                                        </p:cTn>
                                        <p:tgtEl>
                                          <p:spTgt spid="66"/>
                                        </p:tgtEl>
                                        <p:attrNameLst>
                                          <p:attrName>style.visibility</p:attrName>
                                        </p:attrNameLst>
                                      </p:cBhvr>
                                      <p:to>
                                        <p:strVal val="hidden"/>
                                      </p:to>
                                    </p:set>
                                  </p:childTnLst>
                                </p:cTn>
                              </p:par>
                            </p:childTnLst>
                          </p:cTn>
                        </p:par>
                        <p:par>
                          <p:cTn id="119" fill="hold">
                            <p:stCondLst>
                              <p:cond delay="0"/>
                            </p:stCondLst>
                            <p:childTnLst>
                              <p:par>
                                <p:cTn id="120" presetID="1" presetClass="entr" presetSubtype="0" fill="hold" nodeType="afterEffect">
                                  <p:stCondLst>
                                    <p:cond delay="0"/>
                                  </p:stCondLst>
                                  <p:childTnLst>
                                    <p:set>
                                      <p:cBhvr>
                                        <p:cTn id="121" dur="1" fill="hold">
                                          <p:stCondLst>
                                            <p:cond delay="0"/>
                                          </p:stCondLst>
                                        </p:cTn>
                                        <p:tgtEl>
                                          <p:spTgt spid="68"/>
                                        </p:tgtEl>
                                        <p:attrNameLst>
                                          <p:attrName>style.visibility</p:attrName>
                                        </p:attrNameLst>
                                      </p:cBhvr>
                                      <p:to>
                                        <p:strVal val="visible"/>
                                      </p:to>
                                    </p:set>
                                  </p:childTnLst>
                                </p:cTn>
                              </p:par>
                              <p:par>
                                <p:cTn id="122" presetID="1" presetClass="entr" presetSubtype="0" fill="hold" nodeType="withEffect">
                                  <p:stCondLst>
                                    <p:cond delay="0"/>
                                  </p:stCondLst>
                                  <p:childTnLst>
                                    <p:set>
                                      <p:cBhvr>
                                        <p:cTn id="123" dur="1" fill="hold">
                                          <p:stCondLst>
                                            <p:cond delay="0"/>
                                          </p:stCondLst>
                                        </p:cTn>
                                        <p:tgtEl>
                                          <p:spTgt spid="67"/>
                                        </p:tgtEl>
                                        <p:attrNameLst>
                                          <p:attrName>style.visibility</p:attrName>
                                        </p:attrNameLst>
                                      </p:cBhvr>
                                      <p:to>
                                        <p:strVal val="visible"/>
                                      </p:to>
                                    </p:set>
                                  </p:childTnLst>
                                </p:cTn>
                              </p:par>
                            </p:childTnLst>
                          </p:cTn>
                        </p:par>
                        <p:par>
                          <p:cTn id="124" fill="hold">
                            <p:stCondLst>
                              <p:cond delay="0"/>
                            </p:stCondLst>
                            <p:childTnLst>
                              <p:par>
                                <p:cTn id="125" presetID="1" presetClass="exit" presetSubtype="0" fill="hold" nodeType="afterEffect">
                                  <p:stCondLst>
                                    <p:cond delay="0"/>
                                  </p:stCondLst>
                                  <p:childTnLst>
                                    <p:set>
                                      <p:cBhvr>
                                        <p:cTn id="126" dur="1" fill="hold">
                                          <p:stCondLst>
                                            <p:cond delay="0"/>
                                          </p:stCondLst>
                                        </p:cTn>
                                        <p:tgtEl>
                                          <p:spTgt spid="67"/>
                                        </p:tgtEl>
                                        <p:attrNameLst>
                                          <p:attrName>style.visibility</p:attrName>
                                        </p:attrNameLst>
                                      </p:cBhvr>
                                      <p:to>
                                        <p:strVal val="hidden"/>
                                      </p:to>
                                    </p:set>
                                  </p:childTnLst>
                                </p:cTn>
                              </p:par>
                            </p:childTnLst>
                          </p:cTn>
                        </p:par>
                      </p:childTnLst>
                    </p:cTn>
                  </p:par>
                </p:childTnLst>
              </p:cTn>
              <p:nextCondLst>
                <p:cond evt="onClick" delay="0">
                  <p:tgtEl>
                    <p:spTgt spid="52"/>
                  </p:tgtEl>
                </p:cond>
              </p:nextCondLst>
            </p:seq>
            <p:seq concurrent="1" nextAc="seek">
              <p:cTn id="127" restart="whenNotActive" fill="hold" evtFilter="cancelBubble" nodeType="interactiveSeq">
                <p:stCondLst>
                  <p:cond evt="onClick" delay="0">
                    <p:tgtEl>
                      <p:spTgt spid="55"/>
                    </p:tgtEl>
                  </p:cond>
                </p:stCondLst>
                <p:endSync evt="end" delay="0">
                  <p:rtn val="all"/>
                </p:endSync>
                <p:childTnLst>
                  <p:par>
                    <p:cTn id="128" fill="hold">
                      <p:stCondLst>
                        <p:cond delay="0"/>
                      </p:stCondLst>
                      <p:childTnLst>
                        <p:par>
                          <p:cTn id="129" fill="hold">
                            <p:stCondLst>
                              <p:cond delay="0"/>
                            </p:stCondLst>
                            <p:childTnLst>
                              <p:par>
                                <p:cTn id="130" presetID="1" presetClass="exit" presetSubtype="0" fill="hold" nodeType="clickEffect">
                                  <p:stCondLst>
                                    <p:cond delay="0"/>
                                  </p:stCondLst>
                                  <p:childTnLst>
                                    <p:set>
                                      <p:cBhvr>
                                        <p:cTn id="131" dur="1" fill="hold">
                                          <p:stCondLst>
                                            <p:cond delay="0"/>
                                          </p:stCondLst>
                                        </p:cTn>
                                        <p:tgtEl>
                                          <p:spTgt spid="66"/>
                                        </p:tgtEl>
                                        <p:attrNameLst>
                                          <p:attrName>style.visibility</p:attrName>
                                        </p:attrNameLst>
                                      </p:cBhvr>
                                      <p:to>
                                        <p:strVal val="hidden"/>
                                      </p:to>
                                    </p:set>
                                  </p:childTnLst>
                                </p:cTn>
                              </p:par>
                            </p:childTnLst>
                          </p:cTn>
                        </p:par>
                        <p:par>
                          <p:cTn id="132" fill="hold">
                            <p:stCondLst>
                              <p:cond delay="0"/>
                            </p:stCondLst>
                            <p:childTnLst>
                              <p:par>
                                <p:cTn id="133" presetID="1" presetClass="entr" presetSubtype="0" fill="hold" nodeType="afterEffect">
                                  <p:stCondLst>
                                    <p:cond delay="0"/>
                                  </p:stCondLst>
                                  <p:childTnLst>
                                    <p:set>
                                      <p:cBhvr>
                                        <p:cTn id="134" dur="1" fill="hold">
                                          <p:stCondLst>
                                            <p:cond delay="0"/>
                                          </p:stCondLst>
                                        </p:cTn>
                                        <p:tgtEl>
                                          <p:spTgt spid="67"/>
                                        </p:tgtEl>
                                        <p:attrNameLst>
                                          <p:attrName>style.visibility</p:attrName>
                                        </p:attrNameLst>
                                      </p:cBhvr>
                                      <p:to>
                                        <p:strVal val="visible"/>
                                      </p:to>
                                    </p:set>
                                  </p:childTnLst>
                                </p:cTn>
                              </p:par>
                              <p:par>
                                <p:cTn id="135" presetID="1" presetClass="entr" presetSubtype="0" fill="hold" nodeType="withEffect">
                                  <p:stCondLst>
                                    <p:cond delay="0"/>
                                  </p:stCondLst>
                                  <p:childTnLst>
                                    <p:set>
                                      <p:cBhvr>
                                        <p:cTn id="136" dur="1" fill="hold">
                                          <p:stCondLst>
                                            <p:cond delay="0"/>
                                          </p:stCondLst>
                                        </p:cTn>
                                        <p:tgtEl>
                                          <p:spTgt spid="68"/>
                                        </p:tgtEl>
                                        <p:attrNameLst>
                                          <p:attrName>style.visibility</p:attrName>
                                        </p:attrNameLst>
                                      </p:cBhvr>
                                      <p:to>
                                        <p:strVal val="visible"/>
                                      </p:to>
                                    </p:set>
                                  </p:childTnLst>
                                </p:cTn>
                              </p:par>
                            </p:childTnLst>
                          </p:cTn>
                        </p:par>
                        <p:par>
                          <p:cTn id="137" fill="hold">
                            <p:stCondLst>
                              <p:cond delay="0"/>
                            </p:stCondLst>
                            <p:childTnLst>
                              <p:par>
                                <p:cTn id="138" presetID="1" presetClass="exit" presetSubtype="0" fill="hold" nodeType="afterEffect">
                                  <p:stCondLst>
                                    <p:cond delay="0"/>
                                  </p:stCondLst>
                                  <p:childTnLst>
                                    <p:set>
                                      <p:cBhvr>
                                        <p:cTn id="139" dur="1" fill="hold">
                                          <p:stCondLst>
                                            <p:cond delay="0"/>
                                          </p:stCondLst>
                                        </p:cTn>
                                        <p:tgtEl>
                                          <p:spTgt spid="68"/>
                                        </p:tgtEl>
                                        <p:attrNameLst>
                                          <p:attrName>style.visibility</p:attrName>
                                        </p:attrNameLst>
                                      </p:cBhvr>
                                      <p:to>
                                        <p:strVal val="hidden"/>
                                      </p:to>
                                    </p:set>
                                  </p:childTnLst>
                                </p:cTn>
                              </p:par>
                            </p:childTnLst>
                          </p:cTn>
                        </p:par>
                      </p:childTnLst>
                    </p:cTn>
                  </p:par>
                </p:childTnLst>
              </p:cTn>
              <p:nextCondLst>
                <p:cond evt="onClick" delay="0">
                  <p:tgtEl>
                    <p:spTgt spid="55"/>
                  </p:tgtEl>
                </p:cond>
              </p:nextCondLst>
            </p:seq>
            <p:seq concurrent="1" nextAc="seek">
              <p:cTn id="140" restart="whenNotActive" fill="hold" evtFilter="cancelBubble" nodeType="interactiveSeq">
                <p:stCondLst>
                  <p:cond evt="onClick" delay="0">
                    <p:tgtEl>
                      <p:spTgt spid="62"/>
                    </p:tgtEl>
                  </p:cond>
                </p:stCondLst>
                <p:endSync evt="end" delay="0">
                  <p:rtn val="all"/>
                </p:endSync>
                <p:childTnLst>
                  <p:par>
                    <p:cTn id="141" fill="hold">
                      <p:stCondLst>
                        <p:cond delay="0"/>
                      </p:stCondLst>
                      <p:childTnLst>
                        <p:par>
                          <p:cTn id="142" fill="hold">
                            <p:stCondLst>
                              <p:cond delay="0"/>
                            </p:stCondLst>
                            <p:childTnLst>
                              <p:par>
                                <p:cTn id="143" presetID="1" presetClass="exit" presetSubtype="0" fill="hold" nodeType="afterEffect">
                                  <p:stCondLst>
                                    <p:cond delay="0"/>
                                  </p:stCondLst>
                                  <p:childTnLst>
                                    <p:set>
                                      <p:cBhvr>
                                        <p:cTn id="144" dur="1" fill="hold">
                                          <p:stCondLst>
                                            <p:cond delay="0"/>
                                          </p:stCondLst>
                                        </p:cTn>
                                        <p:tgtEl>
                                          <p:spTgt spid="54"/>
                                        </p:tgtEl>
                                        <p:attrNameLst>
                                          <p:attrName>style.visibility</p:attrName>
                                        </p:attrNameLst>
                                      </p:cBhvr>
                                      <p:to>
                                        <p:strVal val="hidden"/>
                                      </p:to>
                                    </p:set>
                                  </p:childTnLst>
                                </p:cTn>
                              </p:par>
                            </p:childTnLst>
                          </p:cTn>
                        </p:par>
                        <p:par>
                          <p:cTn id="145" fill="hold">
                            <p:stCondLst>
                              <p:cond delay="0"/>
                            </p:stCondLst>
                            <p:childTnLst>
                              <p:par>
                                <p:cTn id="146" presetID="1" presetClass="entr" presetSubtype="0" fill="hold" nodeType="afterEffect">
                                  <p:stCondLst>
                                    <p:cond delay="0"/>
                                  </p:stCondLst>
                                  <p:childTnLst>
                                    <p:set>
                                      <p:cBhvr>
                                        <p:cTn id="147" dur="1" fill="hold">
                                          <p:stCondLst>
                                            <p:cond delay="0"/>
                                          </p:stCondLst>
                                        </p:cTn>
                                        <p:tgtEl>
                                          <p:spTgt spid="46"/>
                                        </p:tgtEl>
                                        <p:attrNameLst>
                                          <p:attrName>style.visibility</p:attrName>
                                        </p:attrNameLst>
                                      </p:cBhvr>
                                      <p:to>
                                        <p:strVal val="visible"/>
                                      </p:to>
                                    </p:set>
                                  </p:childTnLst>
                                </p:cTn>
                              </p:par>
                              <p:par>
                                <p:cTn id="148" presetID="1" presetClass="entr" presetSubtype="0" fill="hold" nodeType="withEffect">
                                  <p:stCondLst>
                                    <p:cond delay="0"/>
                                  </p:stCondLst>
                                  <p:childTnLst>
                                    <p:set>
                                      <p:cBhvr>
                                        <p:cTn id="149" dur="1" fill="hold">
                                          <p:stCondLst>
                                            <p:cond delay="0"/>
                                          </p:stCondLst>
                                        </p:cTn>
                                        <p:tgtEl>
                                          <p:spTgt spid="58"/>
                                        </p:tgtEl>
                                        <p:attrNameLst>
                                          <p:attrName>style.visibility</p:attrName>
                                        </p:attrNameLst>
                                      </p:cBhvr>
                                      <p:to>
                                        <p:strVal val="visible"/>
                                      </p:to>
                                    </p:set>
                                  </p:childTnLst>
                                </p:cTn>
                              </p:par>
                            </p:childTnLst>
                          </p:cTn>
                        </p:par>
                        <p:par>
                          <p:cTn id="150" fill="hold">
                            <p:stCondLst>
                              <p:cond delay="0"/>
                            </p:stCondLst>
                            <p:childTnLst>
                              <p:par>
                                <p:cTn id="151" presetID="1" presetClass="exit" presetSubtype="0" fill="hold" nodeType="afterEffect">
                                  <p:stCondLst>
                                    <p:cond delay="0"/>
                                  </p:stCondLst>
                                  <p:childTnLst>
                                    <p:set>
                                      <p:cBhvr>
                                        <p:cTn id="152" dur="1" fill="hold">
                                          <p:stCondLst>
                                            <p:cond delay="0"/>
                                          </p:stCondLst>
                                        </p:cTn>
                                        <p:tgtEl>
                                          <p:spTgt spid="58"/>
                                        </p:tgtEl>
                                        <p:attrNameLst>
                                          <p:attrName>style.visibility</p:attrName>
                                        </p:attrNameLst>
                                      </p:cBhvr>
                                      <p:to>
                                        <p:strVal val="hidden"/>
                                      </p:to>
                                    </p:set>
                                  </p:childTnLst>
                                </p:cTn>
                              </p:par>
                            </p:childTnLst>
                          </p:cTn>
                        </p:par>
                      </p:childTnLst>
                    </p:cTn>
                  </p:par>
                </p:childTnLst>
              </p:cTn>
              <p:nextCondLst>
                <p:cond evt="onClick" delay="0">
                  <p:tgtEl>
                    <p:spTgt spid="62"/>
                  </p:tgtEl>
                </p:cond>
              </p:nextCondLst>
            </p:seq>
            <p:seq concurrent="1" nextAc="seek">
              <p:cTn id="153" restart="whenNotActive" fill="hold" evtFilter="cancelBubble" nodeType="interactiveSeq">
                <p:stCondLst>
                  <p:cond evt="onClick" delay="0">
                    <p:tgtEl>
                      <p:spTgt spid="64"/>
                    </p:tgtEl>
                  </p:cond>
                </p:stCondLst>
                <p:endSync evt="end" delay="0">
                  <p:rtn val="all"/>
                </p:endSync>
                <p:childTnLst>
                  <p:par>
                    <p:cTn id="154" fill="hold">
                      <p:stCondLst>
                        <p:cond delay="0"/>
                      </p:stCondLst>
                      <p:childTnLst>
                        <p:par>
                          <p:cTn id="155" fill="hold">
                            <p:stCondLst>
                              <p:cond delay="0"/>
                            </p:stCondLst>
                            <p:childTnLst>
                              <p:par>
                                <p:cTn id="156" presetID="1" presetClass="exit" presetSubtype="0" fill="hold" nodeType="afterEffect">
                                  <p:stCondLst>
                                    <p:cond delay="0"/>
                                  </p:stCondLst>
                                  <p:childTnLst>
                                    <p:set>
                                      <p:cBhvr>
                                        <p:cTn id="157" dur="1" fill="hold">
                                          <p:stCondLst>
                                            <p:cond delay="0"/>
                                          </p:stCondLst>
                                        </p:cTn>
                                        <p:tgtEl>
                                          <p:spTgt spid="54"/>
                                        </p:tgtEl>
                                        <p:attrNameLst>
                                          <p:attrName>style.visibility</p:attrName>
                                        </p:attrNameLst>
                                      </p:cBhvr>
                                      <p:to>
                                        <p:strVal val="hidden"/>
                                      </p:to>
                                    </p:set>
                                  </p:childTnLst>
                                </p:cTn>
                              </p:par>
                            </p:childTnLst>
                          </p:cTn>
                        </p:par>
                        <p:par>
                          <p:cTn id="158" fill="hold">
                            <p:stCondLst>
                              <p:cond delay="0"/>
                            </p:stCondLst>
                            <p:childTnLst>
                              <p:par>
                                <p:cTn id="159" presetID="1" presetClass="entr" presetSubtype="0" fill="hold" nodeType="afterEffect">
                                  <p:stCondLst>
                                    <p:cond delay="0"/>
                                  </p:stCondLst>
                                  <p:childTnLst>
                                    <p:set>
                                      <p:cBhvr>
                                        <p:cTn id="160" dur="1" fill="hold">
                                          <p:stCondLst>
                                            <p:cond delay="0"/>
                                          </p:stCondLst>
                                        </p:cTn>
                                        <p:tgtEl>
                                          <p:spTgt spid="58"/>
                                        </p:tgtEl>
                                        <p:attrNameLst>
                                          <p:attrName>style.visibility</p:attrName>
                                        </p:attrNameLst>
                                      </p:cBhvr>
                                      <p:to>
                                        <p:strVal val="visible"/>
                                      </p:to>
                                    </p:set>
                                  </p:childTnLst>
                                </p:cTn>
                              </p:par>
                              <p:par>
                                <p:cTn id="161" presetID="1" presetClass="entr" presetSubtype="0" fill="hold" nodeType="withEffect">
                                  <p:stCondLst>
                                    <p:cond delay="0"/>
                                  </p:stCondLst>
                                  <p:childTnLst>
                                    <p:set>
                                      <p:cBhvr>
                                        <p:cTn id="162" dur="1" fill="hold">
                                          <p:stCondLst>
                                            <p:cond delay="0"/>
                                          </p:stCondLst>
                                        </p:cTn>
                                        <p:tgtEl>
                                          <p:spTgt spid="46"/>
                                        </p:tgtEl>
                                        <p:attrNameLst>
                                          <p:attrName>style.visibility</p:attrName>
                                        </p:attrNameLst>
                                      </p:cBhvr>
                                      <p:to>
                                        <p:strVal val="visible"/>
                                      </p:to>
                                    </p:set>
                                  </p:childTnLst>
                                </p:cTn>
                              </p:par>
                            </p:childTnLst>
                          </p:cTn>
                        </p:par>
                        <p:par>
                          <p:cTn id="163" fill="hold">
                            <p:stCondLst>
                              <p:cond delay="0"/>
                            </p:stCondLst>
                            <p:childTnLst>
                              <p:par>
                                <p:cTn id="164" presetID="1" presetClass="exit" presetSubtype="0" fill="hold" nodeType="afterEffect">
                                  <p:stCondLst>
                                    <p:cond delay="0"/>
                                  </p:stCondLst>
                                  <p:childTnLst>
                                    <p:set>
                                      <p:cBhvr>
                                        <p:cTn id="165" dur="1" fill="hold">
                                          <p:stCondLst>
                                            <p:cond delay="0"/>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64"/>
                  </p:tgtEl>
                </p:cond>
              </p:nextCondLst>
            </p:seq>
            <p:seq concurrent="1" nextAc="seek">
              <p:cTn id="166" restart="whenNotActive" fill="hold" evtFilter="cancelBubble" nodeType="interactiveSeq">
                <p:stCondLst>
                  <p:cond evt="onClick" delay="0">
                    <p:tgtEl>
                      <p:spTgt spid="81"/>
                    </p:tgtEl>
                  </p:cond>
                </p:stCondLst>
                <p:endSync evt="end" delay="0">
                  <p:rtn val="all"/>
                </p:endSync>
                <p:childTnLst>
                  <p:par>
                    <p:cTn id="167" fill="hold">
                      <p:stCondLst>
                        <p:cond delay="0"/>
                      </p:stCondLst>
                      <p:childTnLst>
                        <p:par>
                          <p:cTn id="168" fill="hold">
                            <p:stCondLst>
                              <p:cond delay="0"/>
                            </p:stCondLst>
                            <p:childTnLst>
                              <p:par>
                                <p:cTn id="169" presetID="1" presetClass="exit" presetSubtype="0" fill="hold" nodeType="afterEffect">
                                  <p:stCondLst>
                                    <p:cond delay="0"/>
                                  </p:stCondLst>
                                  <p:childTnLst>
                                    <p:set>
                                      <p:cBhvr>
                                        <p:cTn id="170" dur="1" fill="hold">
                                          <p:stCondLst>
                                            <p:cond delay="0"/>
                                          </p:stCondLst>
                                        </p:cTn>
                                        <p:tgtEl>
                                          <p:spTgt spid="78"/>
                                        </p:tgtEl>
                                        <p:attrNameLst>
                                          <p:attrName>style.visibility</p:attrName>
                                        </p:attrNameLst>
                                      </p:cBhvr>
                                      <p:to>
                                        <p:strVal val="hidden"/>
                                      </p:to>
                                    </p:set>
                                  </p:childTnLst>
                                </p:cTn>
                              </p:par>
                            </p:childTnLst>
                          </p:cTn>
                        </p:par>
                        <p:par>
                          <p:cTn id="171" fill="hold">
                            <p:stCondLst>
                              <p:cond delay="0"/>
                            </p:stCondLst>
                            <p:childTnLst>
                              <p:par>
                                <p:cTn id="172" presetID="1" presetClass="entr" presetSubtype="0" fill="hold" nodeType="afterEffect">
                                  <p:stCondLst>
                                    <p:cond delay="0"/>
                                  </p:stCondLst>
                                  <p:childTnLst>
                                    <p:set>
                                      <p:cBhvr>
                                        <p:cTn id="173" dur="1" fill="hold">
                                          <p:stCondLst>
                                            <p:cond delay="0"/>
                                          </p:stCondLst>
                                        </p:cTn>
                                        <p:tgtEl>
                                          <p:spTgt spid="79"/>
                                        </p:tgtEl>
                                        <p:attrNameLst>
                                          <p:attrName>style.visibility</p:attrName>
                                        </p:attrNameLst>
                                      </p:cBhvr>
                                      <p:to>
                                        <p:strVal val="visible"/>
                                      </p:to>
                                    </p:set>
                                  </p:childTnLst>
                                </p:cTn>
                              </p:par>
                              <p:par>
                                <p:cTn id="174" presetID="1" presetClass="entr" presetSubtype="0" fill="hold" nodeType="withEffect">
                                  <p:stCondLst>
                                    <p:cond delay="0"/>
                                  </p:stCondLst>
                                  <p:childTnLst>
                                    <p:set>
                                      <p:cBhvr>
                                        <p:cTn id="175" dur="1" fill="hold">
                                          <p:stCondLst>
                                            <p:cond delay="0"/>
                                          </p:stCondLst>
                                        </p:cTn>
                                        <p:tgtEl>
                                          <p:spTgt spid="80"/>
                                        </p:tgtEl>
                                        <p:attrNameLst>
                                          <p:attrName>style.visibility</p:attrName>
                                        </p:attrNameLst>
                                      </p:cBhvr>
                                      <p:to>
                                        <p:strVal val="visible"/>
                                      </p:to>
                                    </p:set>
                                  </p:childTnLst>
                                </p:cTn>
                              </p:par>
                            </p:childTnLst>
                          </p:cTn>
                        </p:par>
                        <p:par>
                          <p:cTn id="176" fill="hold">
                            <p:stCondLst>
                              <p:cond delay="0"/>
                            </p:stCondLst>
                            <p:childTnLst>
                              <p:par>
                                <p:cTn id="177" presetID="1" presetClass="exit" presetSubtype="0" fill="hold" nodeType="afterEffect">
                                  <p:stCondLst>
                                    <p:cond delay="0"/>
                                  </p:stCondLst>
                                  <p:childTnLst>
                                    <p:set>
                                      <p:cBhvr>
                                        <p:cTn id="178" dur="1" fill="hold">
                                          <p:stCondLst>
                                            <p:cond delay="0"/>
                                          </p:stCondLst>
                                        </p:cTn>
                                        <p:tgtEl>
                                          <p:spTgt spid="80"/>
                                        </p:tgtEl>
                                        <p:attrNameLst>
                                          <p:attrName>style.visibility</p:attrName>
                                        </p:attrNameLst>
                                      </p:cBhvr>
                                      <p:to>
                                        <p:strVal val="hidden"/>
                                      </p:to>
                                    </p:set>
                                  </p:childTnLst>
                                </p:cTn>
                              </p:par>
                            </p:childTnLst>
                          </p:cTn>
                        </p:par>
                      </p:childTnLst>
                    </p:cTn>
                  </p:par>
                </p:childTnLst>
              </p:cTn>
              <p:nextCondLst>
                <p:cond evt="onClick" delay="0">
                  <p:tgtEl>
                    <p:spTgt spid="81"/>
                  </p:tgtEl>
                </p:cond>
              </p:nextCondLst>
            </p:seq>
            <p:seq concurrent="1" nextAc="seek">
              <p:cTn id="179" restart="whenNotActive" fill="hold" evtFilter="cancelBubble" nodeType="interactiveSeq">
                <p:stCondLst>
                  <p:cond evt="onClick" delay="0">
                    <p:tgtEl>
                      <p:spTgt spid="82"/>
                    </p:tgtEl>
                  </p:cond>
                </p:stCondLst>
                <p:endSync evt="end" delay="0">
                  <p:rtn val="all"/>
                </p:endSync>
                <p:childTnLst>
                  <p:par>
                    <p:cTn id="180" fill="hold">
                      <p:stCondLst>
                        <p:cond delay="0"/>
                      </p:stCondLst>
                      <p:childTnLst>
                        <p:par>
                          <p:cTn id="181" fill="hold">
                            <p:stCondLst>
                              <p:cond delay="0"/>
                            </p:stCondLst>
                            <p:childTnLst>
                              <p:par>
                                <p:cTn id="182" presetID="1" presetClass="exit" presetSubtype="0" fill="hold" nodeType="afterEffect">
                                  <p:stCondLst>
                                    <p:cond delay="0"/>
                                  </p:stCondLst>
                                  <p:childTnLst>
                                    <p:set>
                                      <p:cBhvr>
                                        <p:cTn id="183" dur="1" fill="hold">
                                          <p:stCondLst>
                                            <p:cond delay="0"/>
                                          </p:stCondLst>
                                        </p:cTn>
                                        <p:tgtEl>
                                          <p:spTgt spid="78"/>
                                        </p:tgtEl>
                                        <p:attrNameLst>
                                          <p:attrName>style.visibility</p:attrName>
                                        </p:attrNameLst>
                                      </p:cBhvr>
                                      <p:to>
                                        <p:strVal val="hidden"/>
                                      </p:to>
                                    </p:set>
                                  </p:childTnLst>
                                </p:cTn>
                              </p:par>
                            </p:childTnLst>
                          </p:cTn>
                        </p:par>
                        <p:par>
                          <p:cTn id="184" fill="hold">
                            <p:stCondLst>
                              <p:cond delay="0"/>
                            </p:stCondLst>
                            <p:childTnLst>
                              <p:par>
                                <p:cTn id="185" presetID="1" presetClass="entr" presetSubtype="0" fill="hold" nodeType="afterEffect">
                                  <p:stCondLst>
                                    <p:cond delay="0"/>
                                  </p:stCondLst>
                                  <p:childTnLst>
                                    <p:set>
                                      <p:cBhvr>
                                        <p:cTn id="186" dur="1" fill="hold">
                                          <p:stCondLst>
                                            <p:cond delay="0"/>
                                          </p:stCondLst>
                                        </p:cTn>
                                        <p:tgtEl>
                                          <p:spTgt spid="80"/>
                                        </p:tgtEl>
                                        <p:attrNameLst>
                                          <p:attrName>style.visibility</p:attrName>
                                        </p:attrNameLst>
                                      </p:cBhvr>
                                      <p:to>
                                        <p:strVal val="visible"/>
                                      </p:to>
                                    </p:set>
                                  </p:childTnLst>
                                </p:cTn>
                              </p:par>
                              <p:par>
                                <p:cTn id="187" presetID="1" presetClass="entr" presetSubtype="0" fill="hold" nodeType="withEffect">
                                  <p:stCondLst>
                                    <p:cond delay="0"/>
                                  </p:stCondLst>
                                  <p:childTnLst>
                                    <p:set>
                                      <p:cBhvr>
                                        <p:cTn id="188" dur="1" fill="hold">
                                          <p:stCondLst>
                                            <p:cond delay="0"/>
                                          </p:stCondLst>
                                        </p:cTn>
                                        <p:tgtEl>
                                          <p:spTgt spid="79"/>
                                        </p:tgtEl>
                                        <p:attrNameLst>
                                          <p:attrName>style.visibility</p:attrName>
                                        </p:attrNameLst>
                                      </p:cBhvr>
                                      <p:to>
                                        <p:strVal val="visible"/>
                                      </p:to>
                                    </p:set>
                                  </p:childTnLst>
                                </p:cTn>
                              </p:par>
                            </p:childTnLst>
                          </p:cTn>
                        </p:par>
                        <p:par>
                          <p:cTn id="189" fill="hold">
                            <p:stCondLst>
                              <p:cond delay="0"/>
                            </p:stCondLst>
                            <p:childTnLst>
                              <p:par>
                                <p:cTn id="190" presetID="1" presetClass="exit" presetSubtype="0" fill="hold" nodeType="afterEffect">
                                  <p:stCondLst>
                                    <p:cond delay="0"/>
                                  </p:stCondLst>
                                  <p:childTnLst>
                                    <p:set>
                                      <p:cBhvr>
                                        <p:cTn id="191" dur="1" fill="hold">
                                          <p:stCondLst>
                                            <p:cond delay="0"/>
                                          </p:stCondLst>
                                        </p:cTn>
                                        <p:tgtEl>
                                          <p:spTgt spid="79"/>
                                        </p:tgtEl>
                                        <p:attrNameLst>
                                          <p:attrName>style.visibility</p:attrName>
                                        </p:attrNameLst>
                                      </p:cBhvr>
                                      <p:to>
                                        <p:strVal val="hidden"/>
                                      </p:to>
                                    </p:set>
                                  </p:childTnLst>
                                </p:cTn>
                              </p:par>
                            </p:childTnLst>
                          </p:cTn>
                        </p:par>
                      </p:childTnLst>
                    </p:cTn>
                  </p:par>
                </p:childTnLst>
              </p:cTn>
              <p:nextCondLst>
                <p:cond evt="onClick" delay="0">
                  <p:tgtEl>
                    <p:spTgt spid="82"/>
                  </p:tgtEl>
                </p:cond>
              </p:nextCondLst>
            </p:seq>
            <p:seq concurrent="1" nextAc="seek">
              <p:cTn id="192" restart="whenNotActive" fill="hold" evtFilter="cancelBubble" nodeType="interactiveSeq">
                <p:stCondLst>
                  <p:cond evt="onClick" delay="0">
                    <p:tgtEl>
                      <p:spTgt spid="86"/>
                    </p:tgtEl>
                  </p:cond>
                </p:stCondLst>
                <p:endSync evt="end" delay="0">
                  <p:rtn val="all"/>
                </p:endSync>
                <p:childTnLst>
                  <p:par>
                    <p:cTn id="193" fill="hold">
                      <p:stCondLst>
                        <p:cond delay="0"/>
                      </p:stCondLst>
                      <p:childTnLst>
                        <p:par>
                          <p:cTn id="194" fill="hold">
                            <p:stCondLst>
                              <p:cond delay="0"/>
                            </p:stCondLst>
                            <p:childTnLst>
                              <p:par>
                                <p:cTn id="195" presetID="1" presetClass="exit" presetSubtype="0" fill="hold" nodeType="afterEffect">
                                  <p:stCondLst>
                                    <p:cond delay="0"/>
                                  </p:stCondLst>
                                  <p:childTnLst>
                                    <p:set>
                                      <p:cBhvr>
                                        <p:cTn id="196" dur="1" fill="hold">
                                          <p:stCondLst>
                                            <p:cond delay="0"/>
                                          </p:stCondLst>
                                        </p:cTn>
                                        <p:tgtEl>
                                          <p:spTgt spid="83"/>
                                        </p:tgtEl>
                                        <p:attrNameLst>
                                          <p:attrName>style.visibility</p:attrName>
                                        </p:attrNameLst>
                                      </p:cBhvr>
                                      <p:to>
                                        <p:strVal val="hidden"/>
                                      </p:to>
                                    </p:set>
                                  </p:childTnLst>
                                </p:cTn>
                              </p:par>
                            </p:childTnLst>
                          </p:cTn>
                        </p:par>
                        <p:par>
                          <p:cTn id="197" fill="hold">
                            <p:stCondLst>
                              <p:cond delay="0"/>
                            </p:stCondLst>
                            <p:childTnLst>
                              <p:par>
                                <p:cTn id="198" presetID="1" presetClass="entr" presetSubtype="0" fill="hold" nodeType="afterEffect">
                                  <p:stCondLst>
                                    <p:cond delay="0"/>
                                  </p:stCondLst>
                                  <p:childTnLst>
                                    <p:set>
                                      <p:cBhvr>
                                        <p:cTn id="199" dur="1" fill="hold">
                                          <p:stCondLst>
                                            <p:cond delay="0"/>
                                          </p:stCondLst>
                                        </p:cTn>
                                        <p:tgtEl>
                                          <p:spTgt spid="84"/>
                                        </p:tgtEl>
                                        <p:attrNameLst>
                                          <p:attrName>style.visibility</p:attrName>
                                        </p:attrNameLst>
                                      </p:cBhvr>
                                      <p:to>
                                        <p:strVal val="visible"/>
                                      </p:to>
                                    </p:set>
                                  </p:childTnLst>
                                </p:cTn>
                              </p:par>
                              <p:par>
                                <p:cTn id="200" presetID="1" presetClass="entr" presetSubtype="0" fill="hold" nodeType="withEffect">
                                  <p:stCondLst>
                                    <p:cond delay="0"/>
                                  </p:stCondLst>
                                  <p:childTnLst>
                                    <p:set>
                                      <p:cBhvr>
                                        <p:cTn id="201" dur="1" fill="hold">
                                          <p:stCondLst>
                                            <p:cond delay="0"/>
                                          </p:stCondLst>
                                        </p:cTn>
                                        <p:tgtEl>
                                          <p:spTgt spid="85"/>
                                        </p:tgtEl>
                                        <p:attrNameLst>
                                          <p:attrName>style.visibility</p:attrName>
                                        </p:attrNameLst>
                                      </p:cBhvr>
                                      <p:to>
                                        <p:strVal val="visible"/>
                                      </p:to>
                                    </p:set>
                                  </p:childTnLst>
                                </p:cTn>
                              </p:par>
                            </p:childTnLst>
                          </p:cTn>
                        </p:par>
                        <p:par>
                          <p:cTn id="202" fill="hold">
                            <p:stCondLst>
                              <p:cond delay="0"/>
                            </p:stCondLst>
                            <p:childTnLst>
                              <p:par>
                                <p:cTn id="203" presetID="1" presetClass="exit" presetSubtype="0" fill="hold" nodeType="afterEffect">
                                  <p:stCondLst>
                                    <p:cond delay="0"/>
                                  </p:stCondLst>
                                  <p:childTnLst>
                                    <p:set>
                                      <p:cBhvr>
                                        <p:cTn id="204" dur="1" fill="hold">
                                          <p:stCondLst>
                                            <p:cond delay="0"/>
                                          </p:stCondLst>
                                        </p:cTn>
                                        <p:tgtEl>
                                          <p:spTgt spid="85"/>
                                        </p:tgtEl>
                                        <p:attrNameLst>
                                          <p:attrName>style.visibility</p:attrName>
                                        </p:attrNameLst>
                                      </p:cBhvr>
                                      <p:to>
                                        <p:strVal val="hidden"/>
                                      </p:to>
                                    </p:set>
                                  </p:childTnLst>
                                </p:cTn>
                              </p:par>
                            </p:childTnLst>
                          </p:cTn>
                        </p:par>
                      </p:childTnLst>
                    </p:cTn>
                  </p:par>
                </p:childTnLst>
              </p:cTn>
              <p:nextCondLst>
                <p:cond evt="onClick" delay="0">
                  <p:tgtEl>
                    <p:spTgt spid="86"/>
                  </p:tgtEl>
                </p:cond>
              </p:nextCondLst>
            </p:seq>
            <p:seq concurrent="1" nextAc="seek">
              <p:cTn id="205" restart="whenNotActive" fill="hold" evtFilter="cancelBubble" nodeType="interactiveSeq">
                <p:stCondLst>
                  <p:cond evt="onClick" delay="0">
                    <p:tgtEl>
                      <p:spTgt spid="87"/>
                    </p:tgtEl>
                  </p:cond>
                </p:stCondLst>
                <p:endSync evt="end" delay="0">
                  <p:rtn val="all"/>
                </p:endSync>
                <p:childTnLst>
                  <p:par>
                    <p:cTn id="206" fill="hold">
                      <p:stCondLst>
                        <p:cond delay="0"/>
                      </p:stCondLst>
                      <p:childTnLst>
                        <p:par>
                          <p:cTn id="207" fill="hold">
                            <p:stCondLst>
                              <p:cond delay="0"/>
                            </p:stCondLst>
                            <p:childTnLst>
                              <p:par>
                                <p:cTn id="208" presetID="1" presetClass="exit" presetSubtype="0" fill="hold" nodeType="afterEffect">
                                  <p:stCondLst>
                                    <p:cond delay="0"/>
                                  </p:stCondLst>
                                  <p:childTnLst>
                                    <p:set>
                                      <p:cBhvr>
                                        <p:cTn id="209" dur="1" fill="hold">
                                          <p:stCondLst>
                                            <p:cond delay="0"/>
                                          </p:stCondLst>
                                        </p:cTn>
                                        <p:tgtEl>
                                          <p:spTgt spid="83"/>
                                        </p:tgtEl>
                                        <p:attrNameLst>
                                          <p:attrName>style.visibility</p:attrName>
                                        </p:attrNameLst>
                                      </p:cBhvr>
                                      <p:to>
                                        <p:strVal val="hidden"/>
                                      </p:to>
                                    </p:set>
                                  </p:childTnLst>
                                </p:cTn>
                              </p:par>
                            </p:childTnLst>
                          </p:cTn>
                        </p:par>
                        <p:par>
                          <p:cTn id="210" fill="hold">
                            <p:stCondLst>
                              <p:cond delay="0"/>
                            </p:stCondLst>
                            <p:childTnLst>
                              <p:par>
                                <p:cTn id="211" presetID="1" presetClass="entr" presetSubtype="0" fill="hold" nodeType="afterEffect">
                                  <p:stCondLst>
                                    <p:cond delay="0"/>
                                  </p:stCondLst>
                                  <p:childTnLst>
                                    <p:set>
                                      <p:cBhvr>
                                        <p:cTn id="212" dur="1" fill="hold">
                                          <p:stCondLst>
                                            <p:cond delay="0"/>
                                          </p:stCondLst>
                                        </p:cTn>
                                        <p:tgtEl>
                                          <p:spTgt spid="85"/>
                                        </p:tgtEl>
                                        <p:attrNameLst>
                                          <p:attrName>style.visibility</p:attrName>
                                        </p:attrNameLst>
                                      </p:cBhvr>
                                      <p:to>
                                        <p:strVal val="visible"/>
                                      </p:to>
                                    </p:set>
                                  </p:childTnLst>
                                </p:cTn>
                              </p:par>
                              <p:par>
                                <p:cTn id="213" presetID="1" presetClass="entr" presetSubtype="0" fill="hold" nodeType="withEffect">
                                  <p:stCondLst>
                                    <p:cond delay="0"/>
                                  </p:stCondLst>
                                  <p:childTnLst>
                                    <p:set>
                                      <p:cBhvr>
                                        <p:cTn id="214" dur="1" fill="hold">
                                          <p:stCondLst>
                                            <p:cond delay="0"/>
                                          </p:stCondLst>
                                        </p:cTn>
                                        <p:tgtEl>
                                          <p:spTgt spid="84"/>
                                        </p:tgtEl>
                                        <p:attrNameLst>
                                          <p:attrName>style.visibility</p:attrName>
                                        </p:attrNameLst>
                                      </p:cBhvr>
                                      <p:to>
                                        <p:strVal val="visible"/>
                                      </p:to>
                                    </p:set>
                                  </p:childTnLst>
                                </p:cTn>
                              </p:par>
                            </p:childTnLst>
                          </p:cTn>
                        </p:par>
                        <p:par>
                          <p:cTn id="215" fill="hold">
                            <p:stCondLst>
                              <p:cond delay="0"/>
                            </p:stCondLst>
                            <p:childTnLst>
                              <p:par>
                                <p:cTn id="216" presetID="1" presetClass="exit" presetSubtype="0" fill="hold" nodeType="afterEffect">
                                  <p:stCondLst>
                                    <p:cond delay="0"/>
                                  </p:stCondLst>
                                  <p:childTnLst>
                                    <p:set>
                                      <p:cBhvr>
                                        <p:cTn id="217" dur="1" fill="hold">
                                          <p:stCondLst>
                                            <p:cond delay="0"/>
                                          </p:stCondLst>
                                        </p:cTn>
                                        <p:tgtEl>
                                          <p:spTgt spid="84"/>
                                        </p:tgtEl>
                                        <p:attrNameLst>
                                          <p:attrName>style.visibility</p:attrName>
                                        </p:attrNameLst>
                                      </p:cBhvr>
                                      <p:to>
                                        <p:strVal val="hidden"/>
                                      </p:to>
                                    </p:set>
                                  </p:childTnLst>
                                </p:cTn>
                              </p:par>
                            </p:childTnLst>
                          </p:cTn>
                        </p:par>
                      </p:childTnLst>
                    </p:cTn>
                  </p:par>
                </p:childTnLst>
              </p:cTn>
              <p:nextCondLst>
                <p:cond evt="onClick" delay="0">
                  <p:tgtEl>
                    <p:spTgt spid="87"/>
                  </p:tgtEl>
                </p:cond>
              </p:nextCondLst>
            </p:seq>
            <p:seq concurrent="1" nextAc="seek">
              <p:cTn id="218" restart="whenNotActive" fill="hold" evtFilter="cancelBubble" nodeType="interactiveSeq">
                <p:stCondLst>
                  <p:cond evt="onClick" delay="0">
                    <p:tgtEl>
                      <p:spTgt spid="91"/>
                    </p:tgtEl>
                  </p:cond>
                </p:stCondLst>
                <p:endSync evt="end" delay="0">
                  <p:rtn val="all"/>
                </p:endSync>
                <p:childTnLst>
                  <p:par>
                    <p:cTn id="219" fill="hold">
                      <p:stCondLst>
                        <p:cond delay="0"/>
                      </p:stCondLst>
                      <p:childTnLst>
                        <p:par>
                          <p:cTn id="220" fill="hold">
                            <p:stCondLst>
                              <p:cond delay="0"/>
                            </p:stCondLst>
                            <p:childTnLst>
                              <p:par>
                                <p:cTn id="221" presetID="1" presetClass="exit" presetSubtype="0" fill="hold" nodeType="afterEffect">
                                  <p:stCondLst>
                                    <p:cond delay="0"/>
                                  </p:stCondLst>
                                  <p:childTnLst>
                                    <p:set>
                                      <p:cBhvr>
                                        <p:cTn id="222" dur="1" fill="hold">
                                          <p:stCondLst>
                                            <p:cond delay="0"/>
                                          </p:stCondLst>
                                        </p:cTn>
                                        <p:tgtEl>
                                          <p:spTgt spid="88"/>
                                        </p:tgtEl>
                                        <p:attrNameLst>
                                          <p:attrName>style.visibility</p:attrName>
                                        </p:attrNameLst>
                                      </p:cBhvr>
                                      <p:to>
                                        <p:strVal val="hidden"/>
                                      </p:to>
                                    </p:set>
                                  </p:childTnLst>
                                </p:cTn>
                              </p:par>
                            </p:childTnLst>
                          </p:cTn>
                        </p:par>
                        <p:par>
                          <p:cTn id="223" fill="hold">
                            <p:stCondLst>
                              <p:cond delay="0"/>
                            </p:stCondLst>
                            <p:childTnLst>
                              <p:par>
                                <p:cTn id="224" presetID="1" presetClass="entr" presetSubtype="0" fill="hold" nodeType="afterEffect">
                                  <p:stCondLst>
                                    <p:cond delay="0"/>
                                  </p:stCondLst>
                                  <p:childTnLst>
                                    <p:set>
                                      <p:cBhvr>
                                        <p:cTn id="225" dur="1" fill="hold">
                                          <p:stCondLst>
                                            <p:cond delay="0"/>
                                          </p:stCondLst>
                                        </p:cTn>
                                        <p:tgtEl>
                                          <p:spTgt spid="89"/>
                                        </p:tgtEl>
                                        <p:attrNameLst>
                                          <p:attrName>style.visibility</p:attrName>
                                        </p:attrNameLst>
                                      </p:cBhvr>
                                      <p:to>
                                        <p:strVal val="visible"/>
                                      </p:to>
                                    </p:set>
                                  </p:childTnLst>
                                </p:cTn>
                              </p:par>
                              <p:par>
                                <p:cTn id="226" presetID="1" presetClass="entr" presetSubtype="0" fill="hold" nodeType="withEffect">
                                  <p:stCondLst>
                                    <p:cond delay="0"/>
                                  </p:stCondLst>
                                  <p:childTnLst>
                                    <p:set>
                                      <p:cBhvr>
                                        <p:cTn id="227" dur="1" fill="hold">
                                          <p:stCondLst>
                                            <p:cond delay="0"/>
                                          </p:stCondLst>
                                        </p:cTn>
                                        <p:tgtEl>
                                          <p:spTgt spid="90"/>
                                        </p:tgtEl>
                                        <p:attrNameLst>
                                          <p:attrName>style.visibility</p:attrName>
                                        </p:attrNameLst>
                                      </p:cBhvr>
                                      <p:to>
                                        <p:strVal val="visible"/>
                                      </p:to>
                                    </p:set>
                                  </p:childTnLst>
                                </p:cTn>
                              </p:par>
                            </p:childTnLst>
                          </p:cTn>
                        </p:par>
                        <p:par>
                          <p:cTn id="228" fill="hold">
                            <p:stCondLst>
                              <p:cond delay="0"/>
                            </p:stCondLst>
                            <p:childTnLst>
                              <p:par>
                                <p:cTn id="229" presetID="1" presetClass="exit" presetSubtype="0" fill="hold" nodeType="afterEffect">
                                  <p:stCondLst>
                                    <p:cond delay="0"/>
                                  </p:stCondLst>
                                  <p:childTnLst>
                                    <p:set>
                                      <p:cBhvr>
                                        <p:cTn id="230" dur="1" fill="hold">
                                          <p:stCondLst>
                                            <p:cond delay="0"/>
                                          </p:stCondLst>
                                        </p:cTn>
                                        <p:tgtEl>
                                          <p:spTgt spid="90"/>
                                        </p:tgtEl>
                                        <p:attrNameLst>
                                          <p:attrName>style.visibility</p:attrName>
                                        </p:attrNameLst>
                                      </p:cBhvr>
                                      <p:to>
                                        <p:strVal val="hidden"/>
                                      </p:to>
                                    </p:set>
                                  </p:childTnLst>
                                </p:cTn>
                              </p:par>
                            </p:childTnLst>
                          </p:cTn>
                        </p:par>
                      </p:childTnLst>
                    </p:cTn>
                  </p:par>
                </p:childTnLst>
              </p:cTn>
              <p:nextCondLst>
                <p:cond evt="onClick" delay="0">
                  <p:tgtEl>
                    <p:spTgt spid="91"/>
                  </p:tgtEl>
                </p:cond>
              </p:nextCondLst>
            </p:seq>
            <p:seq concurrent="1" nextAc="seek">
              <p:cTn id="231" restart="whenNotActive" fill="hold" evtFilter="cancelBubble" nodeType="interactiveSeq">
                <p:stCondLst>
                  <p:cond evt="onClick" delay="0">
                    <p:tgtEl>
                      <p:spTgt spid="92"/>
                    </p:tgtEl>
                  </p:cond>
                </p:stCondLst>
                <p:endSync evt="end" delay="0">
                  <p:rtn val="all"/>
                </p:endSync>
                <p:childTnLst>
                  <p:par>
                    <p:cTn id="232" fill="hold">
                      <p:stCondLst>
                        <p:cond delay="0"/>
                      </p:stCondLst>
                      <p:childTnLst>
                        <p:par>
                          <p:cTn id="233" fill="hold">
                            <p:stCondLst>
                              <p:cond delay="0"/>
                            </p:stCondLst>
                            <p:childTnLst>
                              <p:par>
                                <p:cTn id="234" presetID="1" presetClass="exit" presetSubtype="0" fill="hold" nodeType="afterEffect">
                                  <p:stCondLst>
                                    <p:cond delay="0"/>
                                  </p:stCondLst>
                                  <p:childTnLst>
                                    <p:set>
                                      <p:cBhvr>
                                        <p:cTn id="235" dur="1" fill="hold">
                                          <p:stCondLst>
                                            <p:cond delay="0"/>
                                          </p:stCondLst>
                                        </p:cTn>
                                        <p:tgtEl>
                                          <p:spTgt spid="88"/>
                                        </p:tgtEl>
                                        <p:attrNameLst>
                                          <p:attrName>style.visibility</p:attrName>
                                        </p:attrNameLst>
                                      </p:cBhvr>
                                      <p:to>
                                        <p:strVal val="hidden"/>
                                      </p:to>
                                    </p:set>
                                  </p:childTnLst>
                                </p:cTn>
                              </p:par>
                            </p:childTnLst>
                          </p:cTn>
                        </p:par>
                        <p:par>
                          <p:cTn id="236" fill="hold">
                            <p:stCondLst>
                              <p:cond delay="0"/>
                            </p:stCondLst>
                            <p:childTnLst>
                              <p:par>
                                <p:cTn id="237" presetID="1" presetClass="entr" presetSubtype="0" fill="hold" nodeType="afterEffect">
                                  <p:stCondLst>
                                    <p:cond delay="0"/>
                                  </p:stCondLst>
                                  <p:childTnLst>
                                    <p:set>
                                      <p:cBhvr>
                                        <p:cTn id="238" dur="1" fill="hold">
                                          <p:stCondLst>
                                            <p:cond delay="0"/>
                                          </p:stCondLst>
                                        </p:cTn>
                                        <p:tgtEl>
                                          <p:spTgt spid="90"/>
                                        </p:tgtEl>
                                        <p:attrNameLst>
                                          <p:attrName>style.visibility</p:attrName>
                                        </p:attrNameLst>
                                      </p:cBhvr>
                                      <p:to>
                                        <p:strVal val="visible"/>
                                      </p:to>
                                    </p:set>
                                  </p:childTnLst>
                                </p:cTn>
                              </p:par>
                              <p:par>
                                <p:cTn id="239" presetID="1" presetClass="entr" presetSubtype="0" fill="hold" nodeType="withEffect">
                                  <p:stCondLst>
                                    <p:cond delay="0"/>
                                  </p:stCondLst>
                                  <p:childTnLst>
                                    <p:set>
                                      <p:cBhvr>
                                        <p:cTn id="240" dur="1" fill="hold">
                                          <p:stCondLst>
                                            <p:cond delay="0"/>
                                          </p:stCondLst>
                                        </p:cTn>
                                        <p:tgtEl>
                                          <p:spTgt spid="89"/>
                                        </p:tgtEl>
                                        <p:attrNameLst>
                                          <p:attrName>style.visibility</p:attrName>
                                        </p:attrNameLst>
                                      </p:cBhvr>
                                      <p:to>
                                        <p:strVal val="visible"/>
                                      </p:to>
                                    </p:set>
                                  </p:childTnLst>
                                </p:cTn>
                              </p:par>
                            </p:childTnLst>
                          </p:cTn>
                        </p:par>
                        <p:par>
                          <p:cTn id="241" fill="hold">
                            <p:stCondLst>
                              <p:cond delay="0"/>
                            </p:stCondLst>
                            <p:childTnLst>
                              <p:par>
                                <p:cTn id="242" presetID="1" presetClass="exit" presetSubtype="0" fill="hold" nodeType="afterEffect">
                                  <p:stCondLst>
                                    <p:cond delay="0"/>
                                  </p:stCondLst>
                                  <p:childTnLst>
                                    <p:set>
                                      <p:cBhvr>
                                        <p:cTn id="243" dur="1" fill="hold">
                                          <p:stCondLst>
                                            <p:cond delay="0"/>
                                          </p:stCondLst>
                                        </p:cTn>
                                        <p:tgtEl>
                                          <p:spTgt spid="89"/>
                                        </p:tgtEl>
                                        <p:attrNameLst>
                                          <p:attrName>style.visibility</p:attrName>
                                        </p:attrNameLst>
                                      </p:cBhvr>
                                      <p:to>
                                        <p:strVal val="hidden"/>
                                      </p:to>
                                    </p:set>
                                  </p:childTnLst>
                                </p:cTn>
                              </p:par>
                            </p:childTnLst>
                          </p:cTn>
                        </p:par>
                      </p:childTnLst>
                    </p:cTn>
                  </p:par>
                </p:childTnLst>
              </p:cTn>
              <p:nextCondLst>
                <p:cond evt="onClick" delay="0">
                  <p:tgtEl>
                    <p:spTgt spid="92"/>
                  </p:tgtEl>
                </p:cond>
              </p:nextCondLst>
            </p:seq>
            <p:seq concurrent="1" nextAc="seek">
              <p:cTn id="244" restart="whenNotActive" fill="hold" evtFilter="cancelBubble" nodeType="interactiveSeq">
                <p:stCondLst>
                  <p:cond evt="onClick" delay="0">
                    <p:tgtEl>
                      <p:spTgt spid="96"/>
                    </p:tgtEl>
                  </p:cond>
                </p:stCondLst>
                <p:endSync evt="end" delay="0">
                  <p:rtn val="all"/>
                </p:endSync>
                <p:childTnLst>
                  <p:par>
                    <p:cTn id="245" fill="hold">
                      <p:stCondLst>
                        <p:cond delay="0"/>
                      </p:stCondLst>
                      <p:childTnLst>
                        <p:par>
                          <p:cTn id="246" fill="hold">
                            <p:stCondLst>
                              <p:cond delay="0"/>
                            </p:stCondLst>
                            <p:childTnLst>
                              <p:par>
                                <p:cTn id="247" presetID="1" presetClass="exit" presetSubtype="0" fill="hold" nodeType="afterEffect">
                                  <p:stCondLst>
                                    <p:cond delay="0"/>
                                  </p:stCondLst>
                                  <p:childTnLst>
                                    <p:set>
                                      <p:cBhvr>
                                        <p:cTn id="248" dur="1" fill="hold">
                                          <p:stCondLst>
                                            <p:cond delay="0"/>
                                          </p:stCondLst>
                                        </p:cTn>
                                        <p:tgtEl>
                                          <p:spTgt spid="93"/>
                                        </p:tgtEl>
                                        <p:attrNameLst>
                                          <p:attrName>style.visibility</p:attrName>
                                        </p:attrNameLst>
                                      </p:cBhvr>
                                      <p:to>
                                        <p:strVal val="hidden"/>
                                      </p:to>
                                    </p:set>
                                  </p:childTnLst>
                                </p:cTn>
                              </p:par>
                            </p:childTnLst>
                          </p:cTn>
                        </p:par>
                        <p:par>
                          <p:cTn id="249" fill="hold">
                            <p:stCondLst>
                              <p:cond delay="0"/>
                            </p:stCondLst>
                            <p:childTnLst>
                              <p:par>
                                <p:cTn id="250" presetID="1" presetClass="entr" presetSubtype="0" fill="hold" nodeType="afterEffect">
                                  <p:stCondLst>
                                    <p:cond delay="0"/>
                                  </p:stCondLst>
                                  <p:childTnLst>
                                    <p:set>
                                      <p:cBhvr>
                                        <p:cTn id="251" dur="1" fill="hold">
                                          <p:stCondLst>
                                            <p:cond delay="0"/>
                                          </p:stCondLst>
                                        </p:cTn>
                                        <p:tgtEl>
                                          <p:spTgt spid="94"/>
                                        </p:tgtEl>
                                        <p:attrNameLst>
                                          <p:attrName>style.visibility</p:attrName>
                                        </p:attrNameLst>
                                      </p:cBhvr>
                                      <p:to>
                                        <p:strVal val="visible"/>
                                      </p:to>
                                    </p:set>
                                  </p:childTnLst>
                                </p:cTn>
                              </p:par>
                              <p:par>
                                <p:cTn id="252" presetID="1" presetClass="entr" presetSubtype="0" fill="hold" nodeType="withEffect">
                                  <p:stCondLst>
                                    <p:cond delay="0"/>
                                  </p:stCondLst>
                                  <p:childTnLst>
                                    <p:set>
                                      <p:cBhvr>
                                        <p:cTn id="253" dur="1" fill="hold">
                                          <p:stCondLst>
                                            <p:cond delay="0"/>
                                          </p:stCondLst>
                                        </p:cTn>
                                        <p:tgtEl>
                                          <p:spTgt spid="95"/>
                                        </p:tgtEl>
                                        <p:attrNameLst>
                                          <p:attrName>style.visibility</p:attrName>
                                        </p:attrNameLst>
                                      </p:cBhvr>
                                      <p:to>
                                        <p:strVal val="visible"/>
                                      </p:to>
                                    </p:set>
                                  </p:childTnLst>
                                </p:cTn>
                              </p:par>
                            </p:childTnLst>
                          </p:cTn>
                        </p:par>
                        <p:par>
                          <p:cTn id="254" fill="hold">
                            <p:stCondLst>
                              <p:cond delay="0"/>
                            </p:stCondLst>
                            <p:childTnLst>
                              <p:par>
                                <p:cTn id="255" presetID="1" presetClass="exit" presetSubtype="0" fill="hold" nodeType="afterEffect">
                                  <p:stCondLst>
                                    <p:cond delay="0"/>
                                  </p:stCondLst>
                                  <p:childTnLst>
                                    <p:set>
                                      <p:cBhvr>
                                        <p:cTn id="256" dur="1" fill="hold">
                                          <p:stCondLst>
                                            <p:cond delay="0"/>
                                          </p:stCondLst>
                                        </p:cTn>
                                        <p:tgtEl>
                                          <p:spTgt spid="95"/>
                                        </p:tgtEl>
                                        <p:attrNameLst>
                                          <p:attrName>style.visibility</p:attrName>
                                        </p:attrNameLst>
                                      </p:cBhvr>
                                      <p:to>
                                        <p:strVal val="hidden"/>
                                      </p:to>
                                    </p:set>
                                  </p:childTnLst>
                                </p:cTn>
                              </p:par>
                            </p:childTnLst>
                          </p:cTn>
                        </p:par>
                      </p:childTnLst>
                    </p:cTn>
                  </p:par>
                </p:childTnLst>
              </p:cTn>
              <p:nextCondLst>
                <p:cond evt="onClick" delay="0">
                  <p:tgtEl>
                    <p:spTgt spid="96"/>
                  </p:tgtEl>
                </p:cond>
              </p:nextCondLst>
            </p:seq>
            <p:seq concurrent="1" nextAc="seek">
              <p:cTn id="257" restart="whenNotActive" fill="hold" evtFilter="cancelBubble" nodeType="interactiveSeq">
                <p:stCondLst>
                  <p:cond evt="onClick" delay="0">
                    <p:tgtEl>
                      <p:spTgt spid="97"/>
                    </p:tgtEl>
                  </p:cond>
                </p:stCondLst>
                <p:endSync evt="end" delay="0">
                  <p:rtn val="all"/>
                </p:endSync>
                <p:childTnLst>
                  <p:par>
                    <p:cTn id="258" fill="hold">
                      <p:stCondLst>
                        <p:cond delay="0"/>
                      </p:stCondLst>
                      <p:childTnLst>
                        <p:par>
                          <p:cTn id="259" fill="hold">
                            <p:stCondLst>
                              <p:cond delay="0"/>
                            </p:stCondLst>
                            <p:childTnLst>
                              <p:par>
                                <p:cTn id="260" presetID="1" presetClass="exit" presetSubtype="0" fill="hold" nodeType="afterEffect">
                                  <p:stCondLst>
                                    <p:cond delay="0"/>
                                  </p:stCondLst>
                                  <p:childTnLst>
                                    <p:set>
                                      <p:cBhvr>
                                        <p:cTn id="261" dur="1" fill="hold">
                                          <p:stCondLst>
                                            <p:cond delay="0"/>
                                          </p:stCondLst>
                                        </p:cTn>
                                        <p:tgtEl>
                                          <p:spTgt spid="93"/>
                                        </p:tgtEl>
                                        <p:attrNameLst>
                                          <p:attrName>style.visibility</p:attrName>
                                        </p:attrNameLst>
                                      </p:cBhvr>
                                      <p:to>
                                        <p:strVal val="hidden"/>
                                      </p:to>
                                    </p:set>
                                  </p:childTnLst>
                                </p:cTn>
                              </p:par>
                            </p:childTnLst>
                          </p:cTn>
                        </p:par>
                        <p:par>
                          <p:cTn id="262" fill="hold">
                            <p:stCondLst>
                              <p:cond delay="0"/>
                            </p:stCondLst>
                            <p:childTnLst>
                              <p:par>
                                <p:cTn id="263" presetID="1" presetClass="entr" presetSubtype="0" fill="hold" nodeType="afterEffect">
                                  <p:stCondLst>
                                    <p:cond delay="0"/>
                                  </p:stCondLst>
                                  <p:childTnLst>
                                    <p:set>
                                      <p:cBhvr>
                                        <p:cTn id="264" dur="1" fill="hold">
                                          <p:stCondLst>
                                            <p:cond delay="0"/>
                                          </p:stCondLst>
                                        </p:cTn>
                                        <p:tgtEl>
                                          <p:spTgt spid="95"/>
                                        </p:tgtEl>
                                        <p:attrNameLst>
                                          <p:attrName>style.visibility</p:attrName>
                                        </p:attrNameLst>
                                      </p:cBhvr>
                                      <p:to>
                                        <p:strVal val="visible"/>
                                      </p:to>
                                    </p:set>
                                  </p:childTnLst>
                                </p:cTn>
                              </p:par>
                              <p:par>
                                <p:cTn id="265" presetID="1" presetClass="entr" presetSubtype="0" fill="hold" nodeType="withEffect">
                                  <p:stCondLst>
                                    <p:cond delay="0"/>
                                  </p:stCondLst>
                                  <p:childTnLst>
                                    <p:set>
                                      <p:cBhvr>
                                        <p:cTn id="266" dur="1" fill="hold">
                                          <p:stCondLst>
                                            <p:cond delay="0"/>
                                          </p:stCondLst>
                                        </p:cTn>
                                        <p:tgtEl>
                                          <p:spTgt spid="94"/>
                                        </p:tgtEl>
                                        <p:attrNameLst>
                                          <p:attrName>style.visibility</p:attrName>
                                        </p:attrNameLst>
                                      </p:cBhvr>
                                      <p:to>
                                        <p:strVal val="visible"/>
                                      </p:to>
                                    </p:set>
                                  </p:childTnLst>
                                </p:cTn>
                              </p:par>
                            </p:childTnLst>
                          </p:cTn>
                        </p:par>
                        <p:par>
                          <p:cTn id="267" fill="hold">
                            <p:stCondLst>
                              <p:cond delay="0"/>
                            </p:stCondLst>
                            <p:childTnLst>
                              <p:par>
                                <p:cTn id="268" presetID="1" presetClass="exit" presetSubtype="0" fill="hold" nodeType="afterEffect">
                                  <p:stCondLst>
                                    <p:cond delay="0"/>
                                  </p:stCondLst>
                                  <p:childTnLst>
                                    <p:set>
                                      <p:cBhvr>
                                        <p:cTn id="269" dur="1" fill="hold">
                                          <p:stCondLst>
                                            <p:cond delay="0"/>
                                          </p:stCondLst>
                                        </p:cTn>
                                        <p:tgtEl>
                                          <p:spTgt spid="94"/>
                                        </p:tgtEl>
                                        <p:attrNameLst>
                                          <p:attrName>style.visibility</p:attrName>
                                        </p:attrNameLst>
                                      </p:cBhvr>
                                      <p:to>
                                        <p:strVal val="hidden"/>
                                      </p:to>
                                    </p:set>
                                  </p:childTnLst>
                                </p:cTn>
                              </p:par>
                            </p:childTnLst>
                          </p:cTn>
                        </p:par>
                      </p:childTnLst>
                    </p:cTn>
                  </p:par>
                </p:childTnLst>
              </p:cTn>
              <p:nextCondLst>
                <p:cond evt="onClick" delay="0">
                  <p:tgtEl>
                    <p:spTgt spid="97"/>
                  </p:tgtEl>
                </p:cond>
              </p:nextCondLst>
            </p:seq>
            <p:seq concurrent="1" nextAc="seek">
              <p:cTn id="270" restart="whenNotActive" fill="hold" evtFilter="cancelBubble" nodeType="interactiveSeq">
                <p:stCondLst>
                  <p:cond evt="onClick" delay="0">
                    <p:tgtEl>
                      <p:spTgt spid="101"/>
                    </p:tgtEl>
                  </p:cond>
                </p:stCondLst>
                <p:endSync evt="end" delay="0">
                  <p:rtn val="all"/>
                </p:endSync>
                <p:childTnLst>
                  <p:par>
                    <p:cTn id="271" fill="hold">
                      <p:stCondLst>
                        <p:cond delay="0"/>
                      </p:stCondLst>
                      <p:childTnLst>
                        <p:par>
                          <p:cTn id="272" fill="hold">
                            <p:stCondLst>
                              <p:cond delay="0"/>
                            </p:stCondLst>
                            <p:childTnLst>
                              <p:par>
                                <p:cTn id="273" presetID="1" presetClass="exit" presetSubtype="0" fill="hold" nodeType="afterEffect">
                                  <p:stCondLst>
                                    <p:cond delay="0"/>
                                  </p:stCondLst>
                                  <p:childTnLst>
                                    <p:set>
                                      <p:cBhvr>
                                        <p:cTn id="274" dur="1" fill="hold">
                                          <p:stCondLst>
                                            <p:cond delay="0"/>
                                          </p:stCondLst>
                                        </p:cTn>
                                        <p:tgtEl>
                                          <p:spTgt spid="98"/>
                                        </p:tgtEl>
                                        <p:attrNameLst>
                                          <p:attrName>style.visibility</p:attrName>
                                        </p:attrNameLst>
                                      </p:cBhvr>
                                      <p:to>
                                        <p:strVal val="hidden"/>
                                      </p:to>
                                    </p:set>
                                  </p:childTnLst>
                                </p:cTn>
                              </p:par>
                            </p:childTnLst>
                          </p:cTn>
                        </p:par>
                        <p:par>
                          <p:cTn id="275" fill="hold">
                            <p:stCondLst>
                              <p:cond delay="0"/>
                            </p:stCondLst>
                            <p:childTnLst>
                              <p:par>
                                <p:cTn id="276" presetID="1" presetClass="entr" presetSubtype="0" fill="hold" nodeType="afterEffect">
                                  <p:stCondLst>
                                    <p:cond delay="0"/>
                                  </p:stCondLst>
                                  <p:childTnLst>
                                    <p:set>
                                      <p:cBhvr>
                                        <p:cTn id="277" dur="1" fill="hold">
                                          <p:stCondLst>
                                            <p:cond delay="0"/>
                                          </p:stCondLst>
                                        </p:cTn>
                                        <p:tgtEl>
                                          <p:spTgt spid="99"/>
                                        </p:tgtEl>
                                        <p:attrNameLst>
                                          <p:attrName>style.visibility</p:attrName>
                                        </p:attrNameLst>
                                      </p:cBhvr>
                                      <p:to>
                                        <p:strVal val="visible"/>
                                      </p:to>
                                    </p:set>
                                  </p:childTnLst>
                                </p:cTn>
                              </p:par>
                              <p:par>
                                <p:cTn id="278" presetID="1" presetClass="entr" presetSubtype="0" fill="hold" nodeType="withEffect">
                                  <p:stCondLst>
                                    <p:cond delay="0"/>
                                  </p:stCondLst>
                                  <p:childTnLst>
                                    <p:set>
                                      <p:cBhvr>
                                        <p:cTn id="279" dur="1" fill="hold">
                                          <p:stCondLst>
                                            <p:cond delay="0"/>
                                          </p:stCondLst>
                                        </p:cTn>
                                        <p:tgtEl>
                                          <p:spTgt spid="100"/>
                                        </p:tgtEl>
                                        <p:attrNameLst>
                                          <p:attrName>style.visibility</p:attrName>
                                        </p:attrNameLst>
                                      </p:cBhvr>
                                      <p:to>
                                        <p:strVal val="visible"/>
                                      </p:to>
                                    </p:set>
                                  </p:childTnLst>
                                </p:cTn>
                              </p:par>
                            </p:childTnLst>
                          </p:cTn>
                        </p:par>
                        <p:par>
                          <p:cTn id="280" fill="hold">
                            <p:stCondLst>
                              <p:cond delay="0"/>
                            </p:stCondLst>
                            <p:childTnLst>
                              <p:par>
                                <p:cTn id="281" presetID="1" presetClass="exit" presetSubtype="0" fill="hold" nodeType="afterEffect">
                                  <p:stCondLst>
                                    <p:cond delay="0"/>
                                  </p:stCondLst>
                                  <p:childTnLst>
                                    <p:set>
                                      <p:cBhvr>
                                        <p:cTn id="282" dur="1" fill="hold">
                                          <p:stCondLst>
                                            <p:cond delay="0"/>
                                          </p:stCondLst>
                                        </p:cTn>
                                        <p:tgtEl>
                                          <p:spTgt spid="100"/>
                                        </p:tgtEl>
                                        <p:attrNameLst>
                                          <p:attrName>style.visibility</p:attrName>
                                        </p:attrNameLst>
                                      </p:cBhvr>
                                      <p:to>
                                        <p:strVal val="hidden"/>
                                      </p:to>
                                    </p:set>
                                  </p:childTnLst>
                                </p:cTn>
                              </p:par>
                            </p:childTnLst>
                          </p:cTn>
                        </p:par>
                      </p:childTnLst>
                    </p:cTn>
                  </p:par>
                </p:childTnLst>
              </p:cTn>
              <p:nextCondLst>
                <p:cond evt="onClick" delay="0">
                  <p:tgtEl>
                    <p:spTgt spid="101"/>
                  </p:tgtEl>
                </p:cond>
              </p:nextCondLst>
            </p:seq>
            <p:seq concurrent="1" nextAc="seek">
              <p:cTn id="283" restart="whenNotActive" fill="hold" evtFilter="cancelBubble" nodeType="interactiveSeq">
                <p:stCondLst>
                  <p:cond evt="onClick" delay="0">
                    <p:tgtEl>
                      <p:spTgt spid="102"/>
                    </p:tgtEl>
                  </p:cond>
                </p:stCondLst>
                <p:endSync evt="end" delay="0">
                  <p:rtn val="all"/>
                </p:endSync>
                <p:childTnLst>
                  <p:par>
                    <p:cTn id="284" fill="hold">
                      <p:stCondLst>
                        <p:cond delay="0"/>
                      </p:stCondLst>
                      <p:childTnLst>
                        <p:par>
                          <p:cTn id="285" fill="hold">
                            <p:stCondLst>
                              <p:cond delay="0"/>
                            </p:stCondLst>
                            <p:childTnLst>
                              <p:par>
                                <p:cTn id="286" presetID="1" presetClass="exit" presetSubtype="0" fill="hold" nodeType="afterEffect">
                                  <p:stCondLst>
                                    <p:cond delay="0"/>
                                  </p:stCondLst>
                                  <p:childTnLst>
                                    <p:set>
                                      <p:cBhvr>
                                        <p:cTn id="287" dur="1" fill="hold">
                                          <p:stCondLst>
                                            <p:cond delay="0"/>
                                          </p:stCondLst>
                                        </p:cTn>
                                        <p:tgtEl>
                                          <p:spTgt spid="98"/>
                                        </p:tgtEl>
                                        <p:attrNameLst>
                                          <p:attrName>style.visibility</p:attrName>
                                        </p:attrNameLst>
                                      </p:cBhvr>
                                      <p:to>
                                        <p:strVal val="hidden"/>
                                      </p:to>
                                    </p:set>
                                  </p:childTnLst>
                                </p:cTn>
                              </p:par>
                            </p:childTnLst>
                          </p:cTn>
                        </p:par>
                        <p:par>
                          <p:cTn id="288" fill="hold">
                            <p:stCondLst>
                              <p:cond delay="0"/>
                            </p:stCondLst>
                            <p:childTnLst>
                              <p:par>
                                <p:cTn id="289" presetID="1" presetClass="entr" presetSubtype="0" fill="hold" nodeType="afterEffect">
                                  <p:stCondLst>
                                    <p:cond delay="0"/>
                                  </p:stCondLst>
                                  <p:childTnLst>
                                    <p:set>
                                      <p:cBhvr>
                                        <p:cTn id="290" dur="1" fill="hold">
                                          <p:stCondLst>
                                            <p:cond delay="0"/>
                                          </p:stCondLst>
                                        </p:cTn>
                                        <p:tgtEl>
                                          <p:spTgt spid="100"/>
                                        </p:tgtEl>
                                        <p:attrNameLst>
                                          <p:attrName>style.visibility</p:attrName>
                                        </p:attrNameLst>
                                      </p:cBhvr>
                                      <p:to>
                                        <p:strVal val="visible"/>
                                      </p:to>
                                    </p:set>
                                  </p:childTnLst>
                                </p:cTn>
                              </p:par>
                              <p:par>
                                <p:cTn id="291" presetID="1" presetClass="entr" presetSubtype="0" fill="hold" nodeType="withEffect">
                                  <p:stCondLst>
                                    <p:cond delay="0"/>
                                  </p:stCondLst>
                                  <p:childTnLst>
                                    <p:set>
                                      <p:cBhvr>
                                        <p:cTn id="292" dur="1" fill="hold">
                                          <p:stCondLst>
                                            <p:cond delay="0"/>
                                          </p:stCondLst>
                                        </p:cTn>
                                        <p:tgtEl>
                                          <p:spTgt spid="99"/>
                                        </p:tgtEl>
                                        <p:attrNameLst>
                                          <p:attrName>style.visibility</p:attrName>
                                        </p:attrNameLst>
                                      </p:cBhvr>
                                      <p:to>
                                        <p:strVal val="visible"/>
                                      </p:to>
                                    </p:set>
                                  </p:childTnLst>
                                </p:cTn>
                              </p:par>
                            </p:childTnLst>
                          </p:cTn>
                        </p:par>
                        <p:par>
                          <p:cTn id="293" fill="hold">
                            <p:stCondLst>
                              <p:cond delay="0"/>
                            </p:stCondLst>
                            <p:childTnLst>
                              <p:par>
                                <p:cTn id="294" presetID="1" presetClass="exit" presetSubtype="0" fill="hold" nodeType="afterEffect">
                                  <p:stCondLst>
                                    <p:cond delay="0"/>
                                  </p:stCondLst>
                                  <p:childTnLst>
                                    <p:set>
                                      <p:cBhvr>
                                        <p:cTn id="295" dur="1" fill="hold">
                                          <p:stCondLst>
                                            <p:cond delay="0"/>
                                          </p:stCondLst>
                                        </p:cTn>
                                        <p:tgtEl>
                                          <p:spTgt spid="99"/>
                                        </p:tgtEl>
                                        <p:attrNameLst>
                                          <p:attrName>style.visibility</p:attrName>
                                        </p:attrNameLst>
                                      </p:cBhvr>
                                      <p:to>
                                        <p:strVal val="hidden"/>
                                      </p:to>
                                    </p:set>
                                  </p:childTnLst>
                                </p:cTn>
                              </p:par>
                            </p:childTnLst>
                          </p:cTn>
                        </p:par>
                      </p:childTnLst>
                    </p:cTn>
                  </p:par>
                </p:childTnLst>
              </p:cTn>
              <p:nextCondLst>
                <p:cond evt="onClick" delay="0">
                  <p:tgtEl>
                    <p:spTgt spid="102"/>
                  </p:tgtEl>
                </p:cond>
              </p:nextCondLst>
            </p:seq>
            <p:seq concurrent="1" nextAc="seek">
              <p:cTn id="296" restart="whenNotActive" fill="hold" evtFilter="cancelBubble" nodeType="interactiveSeq">
                <p:stCondLst>
                  <p:cond evt="onClick" delay="0">
                    <p:tgtEl>
                      <p:spTgt spid="106"/>
                    </p:tgtEl>
                  </p:cond>
                </p:stCondLst>
                <p:endSync evt="end" delay="0">
                  <p:rtn val="all"/>
                </p:endSync>
                <p:childTnLst>
                  <p:par>
                    <p:cTn id="297" fill="hold">
                      <p:stCondLst>
                        <p:cond delay="0"/>
                      </p:stCondLst>
                      <p:childTnLst>
                        <p:par>
                          <p:cTn id="298" fill="hold">
                            <p:stCondLst>
                              <p:cond delay="0"/>
                            </p:stCondLst>
                            <p:childTnLst>
                              <p:par>
                                <p:cTn id="299" presetID="1" presetClass="exit" presetSubtype="0" fill="hold" nodeType="afterEffect">
                                  <p:stCondLst>
                                    <p:cond delay="0"/>
                                  </p:stCondLst>
                                  <p:childTnLst>
                                    <p:set>
                                      <p:cBhvr>
                                        <p:cTn id="300" dur="1" fill="hold">
                                          <p:stCondLst>
                                            <p:cond delay="0"/>
                                          </p:stCondLst>
                                        </p:cTn>
                                        <p:tgtEl>
                                          <p:spTgt spid="103"/>
                                        </p:tgtEl>
                                        <p:attrNameLst>
                                          <p:attrName>style.visibility</p:attrName>
                                        </p:attrNameLst>
                                      </p:cBhvr>
                                      <p:to>
                                        <p:strVal val="hidden"/>
                                      </p:to>
                                    </p:set>
                                  </p:childTnLst>
                                </p:cTn>
                              </p:par>
                            </p:childTnLst>
                          </p:cTn>
                        </p:par>
                        <p:par>
                          <p:cTn id="301" fill="hold">
                            <p:stCondLst>
                              <p:cond delay="0"/>
                            </p:stCondLst>
                            <p:childTnLst>
                              <p:par>
                                <p:cTn id="302" presetID="1" presetClass="entr" presetSubtype="0" fill="hold" nodeType="afterEffect">
                                  <p:stCondLst>
                                    <p:cond delay="0"/>
                                  </p:stCondLst>
                                  <p:childTnLst>
                                    <p:set>
                                      <p:cBhvr>
                                        <p:cTn id="303" dur="1" fill="hold">
                                          <p:stCondLst>
                                            <p:cond delay="0"/>
                                          </p:stCondLst>
                                        </p:cTn>
                                        <p:tgtEl>
                                          <p:spTgt spid="104"/>
                                        </p:tgtEl>
                                        <p:attrNameLst>
                                          <p:attrName>style.visibility</p:attrName>
                                        </p:attrNameLst>
                                      </p:cBhvr>
                                      <p:to>
                                        <p:strVal val="visible"/>
                                      </p:to>
                                    </p:set>
                                  </p:childTnLst>
                                </p:cTn>
                              </p:par>
                              <p:par>
                                <p:cTn id="304" presetID="1" presetClass="entr" presetSubtype="0" fill="hold" nodeType="withEffect">
                                  <p:stCondLst>
                                    <p:cond delay="0"/>
                                  </p:stCondLst>
                                  <p:childTnLst>
                                    <p:set>
                                      <p:cBhvr>
                                        <p:cTn id="305" dur="1" fill="hold">
                                          <p:stCondLst>
                                            <p:cond delay="0"/>
                                          </p:stCondLst>
                                        </p:cTn>
                                        <p:tgtEl>
                                          <p:spTgt spid="105"/>
                                        </p:tgtEl>
                                        <p:attrNameLst>
                                          <p:attrName>style.visibility</p:attrName>
                                        </p:attrNameLst>
                                      </p:cBhvr>
                                      <p:to>
                                        <p:strVal val="visible"/>
                                      </p:to>
                                    </p:set>
                                  </p:childTnLst>
                                </p:cTn>
                              </p:par>
                            </p:childTnLst>
                          </p:cTn>
                        </p:par>
                        <p:par>
                          <p:cTn id="306" fill="hold">
                            <p:stCondLst>
                              <p:cond delay="0"/>
                            </p:stCondLst>
                            <p:childTnLst>
                              <p:par>
                                <p:cTn id="307" presetID="1" presetClass="exit" presetSubtype="0" fill="hold" nodeType="afterEffect">
                                  <p:stCondLst>
                                    <p:cond delay="0"/>
                                  </p:stCondLst>
                                  <p:childTnLst>
                                    <p:set>
                                      <p:cBhvr>
                                        <p:cTn id="308" dur="1" fill="hold">
                                          <p:stCondLst>
                                            <p:cond delay="0"/>
                                          </p:stCondLst>
                                        </p:cTn>
                                        <p:tgtEl>
                                          <p:spTgt spid="105"/>
                                        </p:tgtEl>
                                        <p:attrNameLst>
                                          <p:attrName>style.visibility</p:attrName>
                                        </p:attrNameLst>
                                      </p:cBhvr>
                                      <p:to>
                                        <p:strVal val="hidden"/>
                                      </p:to>
                                    </p:set>
                                  </p:childTnLst>
                                </p:cTn>
                              </p:par>
                            </p:childTnLst>
                          </p:cTn>
                        </p:par>
                      </p:childTnLst>
                    </p:cTn>
                  </p:par>
                </p:childTnLst>
              </p:cTn>
              <p:nextCondLst>
                <p:cond evt="onClick" delay="0">
                  <p:tgtEl>
                    <p:spTgt spid="106"/>
                  </p:tgtEl>
                </p:cond>
              </p:nextCondLst>
            </p:seq>
            <p:seq concurrent="1" nextAc="seek">
              <p:cTn id="309" restart="whenNotActive" fill="hold" evtFilter="cancelBubble" nodeType="interactiveSeq">
                <p:stCondLst>
                  <p:cond evt="onClick" delay="0">
                    <p:tgtEl>
                      <p:spTgt spid="107"/>
                    </p:tgtEl>
                  </p:cond>
                </p:stCondLst>
                <p:endSync evt="end" delay="0">
                  <p:rtn val="all"/>
                </p:endSync>
                <p:childTnLst>
                  <p:par>
                    <p:cTn id="310" fill="hold">
                      <p:stCondLst>
                        <p:cond delay="0"/>
                      </p:stCondLst>
                      <p:childTnLst>
                        <p:par>
                          <p:cTn id="311" fill="hold">
                            <p:stCondLst>
                              <p:cond delay="0"/>
                            </p:stCondLst>
                            <p:childTnLst>
                              <p:par>
                                <p:cTn id="312" presetID="1" presetClass="exit" presetSubtype="0" fill="hold" nodeType="afterEffect">
                                  <p:stCondLst>
                                    <p:cond delay="0"/>
                                  </p:stCondLst>
                                  <p:childTnLst>
                                    <p:set>
                                      <p:cBhvr>
                                        <p:cTn id="313" dur="1" fill="hold">
                                          <p:stCondLst>
                                            <p:cond delay="0"/>
                                          </p:stCondLst>
                                        </p:cTn>
                                        <p:tgtEl>
                                          <p:spTgt spid="103"/>
                                        </p:tgtEl>
                                        <p:attrNameLst>
                                          <p:attrName>style.visibility</p:attrName>
                                        </p:attrNameLst>
                                      </p:cBhvr>
                                      <p:to>
                                        <p:strVal val="hidden"/>
                                      </p:to>
                                    </p:set>
                                  </p:childTnLst>
                                </p:cTn>
                              </p:par>
                            </p:childTnLst>
                          </p:cTn>
                        </p:par>
                        <p:par>
                          <p:cTn id="314" fill="hold">
                            <p:stCondLst>
                              <p:cond delay="0"/>
                            </p:stCondLst>
                            <p:childTnLst>
                              <p:par>
                                <p:cTn id="315" presetID="1" presetClass="entr" presetSubtype="0" fill="hold" nodeType="afterEffect">
                                  <p:stCondLst>
                                    <p:cond delay="0"/>
                                  </p:stCondLst>
                                  <p:childTnLst>
                                    <p:set>
                                      <p:cBhvr>
                                        <p:cTn id="316" dur="1" fill="hold">
                                          <p:stCondLst>
                                            <p:cond delay="0"/>
                                          </p:stCondLst>
                                        </p:cTn>
                                        <p:tgtEl>
                                          <p:spTgt spid="105"/>
                                        </p:tgtEl>
                                        <p:attrNameLst>
                                          <p:attrName>style.visibility</p:attrName>
                                        </p:attrNameLst>
                                      </p:cBhvr>
                                      <p:to>
                                        <p:strVal val="visible"/>
                                      </p:to>
                                    </p:set>
                                  </p:childTnLst>
                                </p:cTn>
                              </p:par>
                              <p:par>
                                <p:cTn id="317" presetID="1" presetClass="entr" presetSubtype="0" fill="hold" nodeType="withEffect">
                                  <p:stCondLst>
                                    <p:cond delay="0"/>
                                  </p:stCondLst>
                                  <p:childTnLst>
                                    <p:set>
                                      <p:cBhvr>
                                        <p:cTn id="318" dur="1" fill="hold">
                                          <p:stCondLst>
                                            <p:cond delay="0"/>
                                          </p:stCondLst>
                                        </p:cTn>
                                        <p:tgtEl>
                                          <p:spTgt spid="104"/>
                                        </p:tgtEl>
                                        <p:attrNameLst>
                                          <p:attrName>style.visibility</p:attrName>
                                        </p:attrNameLst>
                                      </p:cBhvr>
                                      <p:to>
                                        <p:strVal val="visible"/>
                                      </p:to>
                                    </p:set>
                                  </p:childTnLst>
                                </p:cTn>
                              </p:par>
                            </p:childTnLst>
                          </p:cTn>
                        </p:par>
                        <p:par>
                          <p:cTn id="319" fill="hold">
                            <p:stCondLst>
                              <p:cond delay="0"/>
                            </p:stCondLst>
                            <p:childTnLst>
                              <p:par>
                                <p:cTn id="320" presetID="1" presetClass="exit" presetSubtype="0" fill="hold" nodeType="afterEffect">
                                  <p:stCondLst>
                                    <p:cond delay="0"/>
                                  </p:stCondLst>
                                  <p:childTnLst>
                                    <p:set>
                                      <p:cBhvr>
                                        <p:cTn id="321" dur="1" fill="hold">
                                          <p:stCondLst>
                                            <p:cond delay="0"/>
                                          </p:stCondLst>
                                        </p:cTn>
                                        <p:tgtEl>
                                          <p:spTgt spid="104"/>
                                        </p:tgtEl>
                                        <p:attrNameLst>
                                          <p:attrName>style.visibility</p:attrName>
                                        </p:attrNameLst>
                                      </p:cBhvr>
                                      <p:to>
                                        <p:strVal val="hidden"/>
                                      </p:to>
                                    </p:set>
                                  </p:childTnLst>
                                </p:cTn>
                              </p:par>
                            </p:childTnLst>
                          </p:cTn>
                        </p:par>
                      </p:childTnLst>
                    </p:cTn>
                  </p:par>
                </p:childTnLst>
              </p:cTn>
              <p:nextCondLst>
                <p:cond evt="onClick" delay="0">
                  <p:tgtEl>
                    <p:spTgt spid="107"/>
                  </p:tgtEl>
                </p:cond>
              </p:nextCondLst>
            </p:seq>
            <p:seq concurrent="1" nextAc="seek">
              <p:cTn id="322" restart="whenNotActive" fill="hold" evtFilter="cancelBubble" nodeType="interactiveSeq">
                <p:stCondLst>
                  <p:cond evt="onClick" delay="0">
                    <p:tgtEl>
                      <p:spTgt spid="111"/>
                    </p:tgtEl>
                  </p:cond>
                </p:stCondLst>
                <p:endSync evt="end" delay="0">
                  <p:rtn val="all"/>
                </p:endSync>
                <p:childTnLst>
                  <p:par>
                    <p:cTn id="323" fill="hold">
                      <p:stCondLst>
                        <p:cond delay="0"/>
                      </p:stCondLst>
                      <p:childTnLst>
                        <p:par>
                          <p:cTn id="324" fill="hold">
                            <p:stCondLst>
                              <p:cond delay="0"/>
                            </p:stCondLst>
                            <p:childTnLst>
                              <p:par>
                                <p:cTn id="325" presetID="1" presetClass="exit" presetSubtype="0" fill="hold" nodeType="afterEffect">
                                  <p:stCondLst>
                                    <p:cond delay="0"/>
                                  </p:stCondLst>
                                  <p:childTnLst>
                                    <p:set>
                                      <p:cBhvr>
                                        <p:cTn id="326" dur="1" fill="hold">
                                          <p:stCondLst>
                                            <p:cond delay="0"/>
                                          </p:stCondLst>
                                        </p:cTn>
                                        <p:tgtEl>
                                          <p:spTgt spid="108"/>
                                        </p:tgtEl>
                                        <p:attrNameLst>
                                          <p:attrName>style.visibility</p:attrName>
                                        </p:attrNameLst>
                                      </p:cBhvr>
                                      <p:to>
                                        <p:strVal val="hidden"/>
                                      </p:to>
                                    </p:set>
                                  </p:childTnLst>
                                </p:cTn>
                              </p:par>
                            </p:childTnLst>
                          </p:cTn>
                        </p:par>
                        <p:par>
                          <p:cTn id="327" fill="hold">
                            <p:stCondLst>
                              <p:cond delay="0"/>
                            </p:stCondLst>
                            <p:childTnLst>
                              <p:par>
                                <p:cTn id="328" presetID="1" presetClass="entr" presetSubtype="0" fill="hold" nodeType="afterEffect">
                                  <p:stCondLst>
                                    <p:cond delay="0"/>
                                  </p:stCondLst>
                                  <p:childTnLst>
                                    <p:set>
                                      <p:cBhvr>
                                        <p:cTn id="329" dur="1" fill="hold">
                                          <p:stCondLst>
                                            <p:cond delay="0"/>
                                          </p:stCondLst>
                                        </p:cTn>
                                        <p:tgtEl>
                                          <p:spTgt spid="109"/>
                                        </p:tgtEl>
                                        <p:attrNameLst>
                                          <p:attrName>style.visibility</p:attrName>
                                        </p:attrNameLst>
                                      </p:cBhvr>
                                      <p:to>
                                        <p:strVal val="visible"/>
                                      </p:to>
                                    </p:set>
                                  </p:childTnLst>
                                </p:cTn>
                              </p:par>
                              <p:par>
                                <p:cTn id="330" presetID="1" presetClass="entr" presetSubtype="0" fill="hold" nodeType="withEffect">
                                  <p:stCondLst>
                                    <p:cond delay="0"/>
                                  </p:stCondLst>
                                  <p:childTnLst>
                                    <p:set>
                                      <p:cBhvr>
                                        <p:cTn id="331" dur="1" fill="hold">
                                          <p:stCondLst>
                                            <p:cond delay="0"/>
                                          </p:stCondLst>
                                        </p:cTn>
                                        <p:tgtEl>
                                          <p:spTgt spid="110"/>
                                        </p:tgtEl>
                                        <p:attrNameLst>
                                          <p:attrName>style.visibility</p:attrName>
                                        </p:attrNameLst>
                                      </p:cBhvr>
                                      <p:to>
                                        <p:strVal val="visible"/>
                                      </p:to>
                                    </p:set>
                                  </p:childTnLst>
                                </p:cTn>
                              </p:par>
                            </p:childTnLst>
                          </p:cTn>
                        </p:par>
                        <p:par>
                          <p:cTn id="332" fill="hold">
                            <p:stCondLst>
                              <p:cond delay="0"/>
                            </p:stCondLst>
                            <p:childTnLst>
                              <p:par>
                                <p:cTn id="333" presetID="1" presetClass="exit" presetSubtype="0" fill="hold" nodeType="afterEffect">
                                  <p:stCondLst>
                                    <p:cond delay="0"/>
                                  </p:stCondLst>
                                  <p:childTnLst>
                                    <p:set>
                                      <p:cBhvr>
                                        <p:cTn id="334" dur="1" fill="hold">
                                          <p:stCondLst>
                                            <p:cond delay="0"/>
                                          </p:stCondLst>
                                        </p:cTn>
                                        <p:tgtEl>
                                          <p:spTgt spid="110"/>
                                        </p:tgtEl>
                                        <p:attrNameLst>
                                          <p:attrName>style.visibility</p:attrName>
                                        </p:attrNameLst>
                                      </p:cBhvr>
                                      <p:to>
                                        <p:strVal val="hidden"/>
                                      </p:to>
                                    </p:set>
                                  </p:childTnLst>
                                </p:cTn>
                              </p:par>
                            </p:childTnLst>
                          </p:cTn>
                        </p:par>
                      </p:childTnLst>
                    </p:cTn>
                  </p:par>
                </p:childTnLst>
              </p:cTn>
              <p:nextCondLst>
                <p:cond evt="onClick" delay="0">
                  <p:tgtEl>
                    <p:spTgt spid="111"/>
                  </p:tgtEl>
                </p:cond>
              </p:nextCondLst>
            </p:seq>
            <p:seq concurrent="1" nextAc="seek">
              <p:cTn id="335" restart="whenNotActive" fill="hold" evtFilter="cancelBubble" nodeType="interactiveSeq">
                <p:stCondLst>
                  <p:cond evt="onClick" delay="0">
                    <p:tgtEl>
                      <p:spTgt spid="112"/>
                    </p:tgtEl>
                  </p:cond>
                </p:stCondLst>
                <p:endSync evt="end" delay="0">
                  <p:rtn val="all"/>
                </p:endSync>
                <p:childTnLst>
                  <p:par>
                    <p:cTn id="336" fill="hold">
                      <p:stCondLst>
                        <p:cond delay="0"/>
                      </p:stCondLst>
                      <p:childTnLst>
                        <p:par>
                          <p:cTn id="337" fill="hold">
                            <p:stCondLst>
                              <p:cond delay="0"/>
                            </p:stCondLst>
                            <p:childTnLst>
                              <p:par>
                                <p:cTn id="338" presetID="1" presetClass="exit" presetSubtype="0" fill="hold" nodeType="afterEffect">
                                  <p:stCondLst>
                                    <p:cond delay="0"/>
                                  </p:stCondLst>
                                  <p:childTnLst>
                                    <p:set>
                                      <p:cBhvr>
                                        <p:cTn id="339" dur="1" fill="hold">
                                          <p:stCondLst>
                                            <p:cond delay="0"/>
                                          </p:stCondLst>
                                        </p:cTn>
                                        <p:tgtEl>
                                          <p:spTgt spid="108"/>
                                        </p:tgtEl>
                                        <p:attrNameLst>
                                          <p:attrName>style.visibility</p:attrName>
                                        </p:attrNameLst>
                                      </p:cBhvr>
                                      <p:to>
                                        <p:strVal val="hidden"/>
                                      </p:to>
                                    </p:set>
                                  </p:childTnLst>
                                </p:cTn>
                              </p:par>
                            </p:childTnLst>
                          </p:cTn>
                        </p:par>
                        <p:par>
                          <p:cTn id="340" fill="hold">
                            <p:stCondLst>
                              <p:cond delay="0"/>
                            </p:stCondLst>
                            <p:childTnLst>
                              <p:par>
                                <p:cTn id="341" presetID="1" presetClass="entr" presetSubtype="0" fill="hold" nodeType="afterEffect">
                                  <p:stCondLst>
                                    <p:cond delay="0"/>
                                  </p:stCondLst>
                                  <p:childTnLst>
                                    <p:set>
                                      <p:cBhvr>
                                        <p:cTn id="342" dur="1" fill="hold">
                                          <p:stCondLst>
                                            <p:cond delay="0"/>
                                          </p:stCondLst>
                                        </p:cTn>
                                        <p:tgtEl>
                                          <p:spTgt spid="110"/>
                                        </p:tgtEl>
                                        <p:attrNameLst>
                                          <p:attrName>style.visibility</p:attrName>
                                        </p:attrNameLst>
                                      </p:cBhvr>
                                      <p:to>
                                        <p:strVal val="visible"/>
                                      </p:to>
                                    </p:set>
                                  </p:childTnLst>
                                </p:cTn>
                              </p:par>
                              <p:par>
                                <p:cTn id="343" presetID="1" presetClass="entr" presetSubtype="0" fill="hold" nodeType="withEffect">
                                  <p:stCondLst>
                                    <p:cond delay="0"/>
                                  </p:stCondLst>
                                  <p:childTnLst>
                                    <p:set>
                                      <p:cBhvr>
                                        <p:cTn id="344" dur="1" fill="hold">
                                          <p:stCondLst>
                                            <p:cond delay="0"/>
                                          </p:stCondLst>
                                        </p:cTn>
                                        <p:tgtEl>
                                          <p:spTgt spid="109"/>
                                        </p:tgtEl>
                                        <p:attrNameLst>
                                          <p:attrName>style.visibility</p:attrName>
                                        </p:attrNameLst>
                                      </p:cBhvr>
                                      <p:to>
                                        <p:strVal val="visible"/>
                                      </p:to>
                                    </p:set>
                                  </p:childTnLst>
                                </p:cTn>
                              </p:par>
                            </p:childTnLst>
                          </p:cTn>
                        </p:par>
                        <p:par>
                          <p:cTn id="345" fill="hold">
                            <p:stCondLst>
                              <p:cond delay="0"/>
                            </p:stCondLst>
                            <p:childTnLst>
                              <p:par>
                                <p:cTn id="346" presetID="1" presetClass="exit" presetSubtype="0" fill="hold" nodeType="afterEffect">
                                  <p:stCondLst>
                                    <p:cond delay="0"/>
                                  </p:stCondLst>
                                  <p:childTnLst>
                                    <p:set>
                                      <p:cBhvr>
                                        <p:cTn id="347" dur="1" fill="hold">
                                          <p:stCondLst>
                                            <p:cond delay="0"/>
                                          </p:stCondLst>
                                        </p:cTn>
                                        <p:tgtEl>
                                          <p:spTgt spid="109"/>
                                        </p:tgtEl>
                                        <p:attrNameLst>
                                          <p:attrName>style.visibility</p:attrName>
                                        </p:attrNameLst>
                                      </p:cBhvr>
                                      <p:to>
                                        <p:strVal val="hidden"/>
                                      </p:to>
                                    </p:set>
                                  </p:childTnLst>
                                </p:cTn>
                              </p:par>
                            </p:childTnLst>
                          </p:cTn>
                        </p:par>
                      </p:childTnLst>
                    </p:cTn>
                  </p:par>
                </p:childTnLst>
              </p:cTn>
              <p:nextCondLst>
                <p:cond evt="onClick" delay="0">
                  <p:tgtEl>
                    <p:spTgt spid="112"/>
                  </p:tgtEl>
                </p:cond>
              </p:nextCondLst>
            </p:seq>
            <p:seq concurrent="1" nextAc="seek">
              <p:cTn id="348" restart="whenNotActive" fill="hold" evtFilter="cancelBubble" nodeType="interactiveSeq">
                <p:stCondLst>
                  <p:cond evt="onClick" delay="0">
                    <p:tgtEl>
                      <p:spTgt spid="116"/>
                    </p:tgtEl>
                  </p:cond>
                </p:stCondLst>
                <p:endSync evt="end" delay="0">
                  <p:rtn val="all"/>
                </p:endSync>
                <p:childTnLst>
                  <p:par>
                    <p:cTn id="349" fill="hold">
                      <p:stCondLst>
                        <p:cond delay="0"/>
                      </p:stCondLst>
                      <p:childTnLst>
                        <p:par>
                          <p:cTn id="350" fill="hold">
                            <p:stCondLst>
                              <p:cond delay="0"/>
                            </p:stCondLst>
                            <p:childTnLst>
                              <p:par>
                                <p:cTn id="351" presetID="1" presetClass="exit" presetSubtype="0" fill="hold" nodeType="afterEffect">
                                  <p:stCondLst>
                                    <p:cond delay="0"/>
                                  </p:stCondLst>
                                  <p:childTnLst>
                                    <p:set>
                                      <p:cBhvr>
                                        <p:cTn id="352" dur="1" fill="hold">
                                          <p:stCondLst>
                                            <p:cond delay="0"/>
                                          </p:stCondLst>
                                        </p:cTn>
                                        <p:tgtEl>
                                          <p:spTgt spid="113"/>
                                        </p:tgtEl>
                                        <p:attrNameLst>
                                          <p:attrName>style.visibility</p:attrName>
                                        </p:attrNameLst>
                                      </p:cBhvr>
                                      <p:to>
                                        <p:strVal val="hidden"/>
                                      </p:to>
                                    </p:set>
                                  </p:childTnLst>
                                </p:cTn>
                              </p:par>
                            </p:childTnLst>
                          </p:cTn>
                        </p:par>
                        <p:par>
                          <p:cTn id="353" fill="hold">
                            <p:stCondLst>
                              <p:cond delay="0"/>
                            </p:stCondLst>
                            <p:childTnLst>
                              <p:par>
                                <p:cTn id="354" presetID="1" presetClass="entr" presetSubtype="0" fill="hold" nodeType="afterEffect">
                                  <p:stCondLst>
                                    <p:cond delay="0"/>
                                  </p:stCondLst>
                                  <p:childTnLst>
                                    <p:set>
                                      <p:cBhvr>
                                        <p:cTn id="355" dur="1" fill="hold">
                                          <p:stCondLst>
                                            <p:cond delay="0"/>
                                          </p:stCondLst>
                                        </p:cTn>
                                        <p:tgtEl>
                                          <p:spTgt spid="114"/>
                                        </p:tgtEl>
                                        <p:attrNameLst>
                                          <p:attrName>style.visibility</p:attrName>
                                        </p:attrNameLst>
                                      </p:cBhvr>
                                      <p:to>
                                        <p:strVal val="visible"/>
                                      </p:to>
                                    </p:set>
                                  </p:childTnLst>
                                </p:cTn>
                              </p:par>
                              <p:par>
                                <p:cTn id="356" presetID="1" presetClass="entr" presetSubtype="0" fill="hold" nodeType="withEffect">
                                  <p:stCondLst>
                                    <p:cond delay="0"/>
                                  </p:stCondLst>
                                  <p:childTnLst>
                                    <p:set>
                                      <p:cBhvr>
                                        <p:cTn id="357" dur="1" fill="hold">
                                          <p:stCondLst>
                                            <p:cond delay="0"/>
                                          </p:stCondLst>
                                        </p:cTn>
                                        <p:tgtEl>
                                          <p:spTgt spid="115"/>
                                        </p:tgtEl>
                                        <p:attrNameLst>
                                          <p:attrName>style.visibility</p:attrName>
                                        </p:attrNameLst>
                                      </p:cBhvr>
                                      <p:to>
                                        <p:strVal val="visible"/>
                                      </p:to>
                                    </p:set>
                                  </p:childTnLst>
                                </p:cTn>
                              </p:par>
                            </p:childTnLst>
                          </p:cTn>
                        </p:par>
                        <p:par>
                          <p:cTn id="358" fill="hold">
                            <p:stCondLst>
                              <p:cond delay="0"/>
                            </p:stCondLst>
                            <p:childTnLst>
                              <p:par>
                                <p:cTn id="359" presetID="1" presetClass="exit" presetSubtype="0" fill="hold" nodeType="afterEffect">
                                  <p:stCondLst>
                                    <p:cond delay="0"/>
                                  </p:stCondLst>
                                  <p:childTnLst>
                                    <p:set>
                                      <p:cBhvr>
                                        <p:cTn id="360" dur="1" fill="hold">
                                          <p:stCondLst>
                                            <p:cond delay="0"/>
                                          </p:stCondLst>
                                        </p:cTn>
                                        <p:tgtEl>
                                          <p:spTgt spid="115"/>
                                        </p:tgtEl>
                                        <p:attrNameLst>
                                          <p:attrName>style.visibility</p:attrName>
                                        </p:attrNameLst>
                                      </p:cBhvr>
                                      <p:to>
                                        <p:strVal val="hidden"/>
                                      </p:to>
                                    </p:set>
                                  </p:childTnLst>
                                </p:cTn>
                              </p:par>
                            </p:childTnLst>
                          </p:cTn>
                        </p:par>
                      </p:childTnLst>
                    </p:cTn>
                  </p:par>
                </p:childTnLst>
              </p:cTn>
              <p:nextCondLst>
                <p:cond evt="onClick" delay="0">
                  <p:tgtEl>
                    <p:spTgt spid="116"/>
                  </p:tgtEl>
                </p:cond>
              </p:nextCondLst>
            </p:seq>
            <p:seq concurrent="1" nextAc="seek">
              <p:cTn id="361" restart="whenNotActive" fill="hold" evtFilter="cancelBubble" nodeType="interactiveSeq">
                <p:stCondLst>
                  <p:cond evt="onClick" delay="0">
                    <p:tgtEl>
                      <p:spTgt spid="117"/>
                    </p:tgtEl>
                  </p:cond>
                </p:stCondLst>
                <p:endSync evt="end" delay="0">
                  <p:rtn val="all"/>
                </p:endSync>
                <p:childTnLst>
                  <p:par>
                    <p:cTn id="362" fill="hold">
                      <p:stCondLst>
                        <p:cond delay="0"/>
                      </p:stCondLst>
                      <p:childTnLst>
                        <p:par>
                          <p:cTn id="363" fill="hold">
                            <p:stCondLst>
                              <p:cond delay="0"/>
                            </p:stCondLst>
                            <p:childTnLst>
                              <p:par>
                                <p:cTn id="364" presetID="1" presetClass="exit" presetSubtype="0" fill="hold" nodeType="afterEffect">
                                  <p:stCondLst>
                                    <p:cond delay="0"/>
                                  </p:stCondLst>
                                  <p:childTnLst>
                                    <p:set>
                                      <p:cBhvr>
                                        <p:cTn id="365" dur="1" fill="hold">
                                          <p:stCondLst>
                                            <p:cond delay="0"/>
                                          </p:stCondLst>
                                        </p:cTn>
                                        <p:tgtEl>
                                          <p:spTgt spid="113"/>
                                        </p:tgtEl>
                                        <p:attrNameLst>
                                          <p:attrName>style.visibility</p:attrName>
                                        </p:attrNameLst>
                                      </p:cBhvr>
                                      <p:to>
                                        <p:strVal val="hidden"/>
                                      </p:to>
                                    </p:set>
                                  </p:childTnLst>
                                </p:cTn>
                              </p:par>
                            </p:childTnLst>
                          </p:cTn>
                        </p:par>
                        <p:par>
                          <p:cTn id="366" fill="hold">
                            <p:stCondLst>
                              <p:cond delay="0"/>
                            </p:stCondLst>
                            <p:childTnLst>
                              <p:par>
                                <p:cTn id="367" presetID="1" presetClass="entr" presetSubtype="0" fill="hold" nodeType="afterEffect">
                                  <p:stCondLst>
                                    <p:cond delay="0"/>
                                  </p:stCondLst>
                                  <p:childTnLst>
                                    <p:set>
                                      <p:cBhvr>
                                        <p:cTn id="368" dur="1" fill="hold">
                                          <p:stCondLst>
                                            <p:cond delay="0"/>
                                          </p:stCondLst>
                                        </p:cTn>
                                        <p:tgtEl>
                                          <p:spTgt spid="115"/>
                                        </p:tgtEl>
                                        <p:attrNameLst>
                                          <p:attrName>style.visibility</p:attrName>
                                        </p:attrNameLst>
                                      </p:cBhvr>
                                      <p:to>
                                        <p:strVal val="visible"/>
                                      </p:to>
                                    </p:set>
                                  </p:childTnLst>
                                </p:cTn>
                              </p:par>
                              <p:par>
                                <p:cTn id="369" presetID="1" presetClass="entr" presetSubtype="0" fill="hold" nodeType="withEffect">
                                  <p:stCondLst>
                                    <p:cond delay="0"/>
                                  </p:stCondLst>
                                  <p:childTnLst>
                                    <p:set>
                                      <p:cBhvr>
                                        <p:cTn id="370" dur="1" fill="hold">
                                          <p:stCondLst>
                                            <p:cond delay="0"/>
                                          </p:stCondLst>
                                        </p:cTn>
                                        <p:tgtEl>
                                          <p:spTgt spid="114"/>
                                        </p:tgtEl>
                                        <p:attrNameLst>
                                          <p:attrName>style.visibility</p:attrName>
                                        </p:attrNameLst>
                                      </p:cBhvr>
                                      <p:to>
                                        <p:strVal val="visible"/>
                                      </p:to>
                                    </p:set>
                                  </p:childTnLst>
                                </p:cTn>
                              </p:par>
                            </p:childTnLst>
                          </p:cTn>
                        </p:par>
                        <p:par>
                          <p:cTn id="371" fill="hold">
                            <p:stCondLst>
                              <p:cond delay="0"/>
                            </p:stCondLst>
                            <p:childTnLst>
                              <p:par>
                                <p:cTn id="372" presetID="1" presetClass="exit" presetSubtype="0" fill="hold" nodeType="afterEffect">
                                  <p:stCondLst>
                                    <p:cond delay="0"/>
                                  </p:stCondLst>
                                  <p:childTnLst>
                                    <p:set>
                                      <p:cBhvr>
                                        <p:cTn id="373" dur="1" fill="hold">
                                          <p:stCondLst>
                                            <p:cond delay="0"/>
                                          </p:stCondLst>
                                        </p:cTn>
                                        <p:tgtEl>
                                          <p:spTgt spid="114"/>
                                        </p:tgtEl>
                                        <p:attrNameLst>
                                          <p:attrName>style.visibility</p:attrName>
                                        </p:attrNameLst>
                                      </p:cBhvr>
                                      <p:to>
                                        <p:strVal val="hidden"/>
                                      </p:to>
                                    </p:set>
                                  </p:childTnLst>
                                </p:cTn>
                              </p:par>
                            </p:childTnLst>
                          </p:cTn>
                        </p:par>
                      </p:childTnLst>
                    </p:cTn>
                  </p:par>
                </p:childTnLst>
              </p:cTn>
              <p:nextCondLst>
                <p:cond evt="onClick" delay="0">
                  <p:tgtEl>
                    <p:spTgt spid="117"/>
                  </p:tgtEl>
                </p:cond>
              </p:nextCondLst>
            </p:seq>
            <p:seq concurrent="1" nextAc="seek">
              <p:cTn id="374" restart="whenNotActive" fill="hold" evtFilter="cancelBubble" nodeType="interactiveSeq">
                <p:stCondLst>
                  <p:cond evt="onClick" delay="0">
                    <p:tgtEl>
                      <p:spTgt spid="121"/>
                    </p:tgtEl>
                  </p:cond>
                </p:stCondLst>
                <p:endSync evt="end" delay="0">
                  <p:rtn val="all"/>
                </p:endSync>
                <p:childTnLst>
                  <p:par>
                    <p:cTn id="375" fill="hold">
                      <p:stCondLst>
                        <p:cond delay="0"/>
                      </p:stCondLst>
                      <p:childTnLst>
                        <p:par>
                          <p:cTn id="376" fill="hold">
                            <p:stCondLst>
                              <p:cond delay="0"/>
                            </p:stCondLst>
                            <p:childTnLst>
                              <p:par>
                                <p:cTn id="377" presetID="1" presetClass="exit" presetSubtype="0" fill="hold" nodeType="afterEffect">
                                  <p:stCondLst>
                                    <p:cond delay="0"/>
                                  </p:stCondLst>
                                  <p:childTnLst>
                                    <p:set>
                                      <p:cBhvr>
                                        <p:cTn id="378" dur="1" fill="hold">
                                          <p:stCondLst>
                                            <p:cond delay="0"/>
                                          </p:stCondLst>
                                        </p:cTn>
                                        <p:tgtEl>
                                          <p:spTgt spid="118"/>
                                        </p:tgtEl>
                                        <p:attrNameLst>
                                          <p:attrName>style.visibility</p:attrName>
                                        </p:attrNameLst>
                                      </p:cBhvr>
                                      <p:to>
                                        <p:strVal val="hidden"/>
                                      </p:to>
                                    </p:set>
                                  </p:childTnLst>
                                </p:cTn>
                              </p:par>
                            </p:childTnLst>
                          </p:cTn>
                        </p:par>
                        <p:par>
                          <p:cTn id="379" fill="hold">
                            <p:stCondLst>
                              <p:cond delay="0"/>
                            </p:stCondLst>
                            <p:childTnLst>
                              <p:par>
                                <p:cTn id="380" presetID="1" presetClass="entr" presetSubtype="0" fill="hold" nodeType="afterEffect">
                                  <p:stCondLst>
                                    <p:cond delay="0"/>
                                  </p:stCondLst>
                                  <p:childTnLst>
                                    <p:set>
                                      <p:cBhvr>
                                        <p:cTn id="381" dur="1" fill="hold">
                                          <p:stCondLst>
                                            <p:cond delay="0"/>
                                          </p:stCondLst>
                                        </p:cTn>
                                        <p:tgtEl>
                                          <p:spTgt spid="119"/>
                                        </p:tgtEl>
                                        <p:attrNameLst>
                                          <p:attrName>style.visibility</p:attrName>
                                        </p:attrNameLst>
                                      </p:cBhvr>
                                      <p:to>
                                        <p:strVal val="visible"/>
                                      </p:to>
                                    </p:set>
                                  </p:childTnLst>
                                </p:cTn>
                              </p:par>
                              <p:par>
                                <p:cTn id="382" presetID="1" presetClass="entr" presetSubtype="0" fill="hold" nodeType="withEffect">
                                  <p:stCondLst>
                                    <p:cond delay="0"/>
                                  </p:stCondLst>
                                  <p:childTnLst>
                                    <p:set>
                                      <p:cBhvr>
                                        <p:cTn id="383" dur="1" fill="hold">
                                          <p:stCondLst>
                                            <p:cond delay="0"/>
                                          </p:stCondLst>
                                        </p:cTn>
                                        <p:tgtEl>
                                          <p:spTgt spid="120"/>
                                        </p:tgtEl>
                                        <p:attrNameLst>
                                          <p:attrName>style.visibility</p:attrName>
                                        </p:attrNameLst>
                                      </p:cBhvr>
                                      <p:to>
                                        <p:strVal val="visible"/>
                                      </p:to>
                                    </p:set>
                                  </p:childTnLst>
                                </p:cTn>
                              </p:par>
                            </p:childTnLst>
                          </p:cTn>
                        </p:par>
                        <p:par>
                          <p:cTn id="384" fill="hold">
                            <p:stCondLst>
                              <p:cond delay="0"/>
                            </p:stCondLst>
                            <p:childTnLst>
                              <p:par>
                                <p:cTn id="385" presetID="1" presetClass="exit" presetSubtype="0" fill="hold" nodeType="afterEffect">
                                  <p:stCondLst>
                                    <p:cond delay="0"/>
                                  </p:stCondLst>
                                  <p:childTnLst>
                                    <p:set>
                                      <p:cBhvr>
                                        <p:cTn id="386" dur="1" fill="hold">
                                          <p:stCondLst>
                                            <p:cond delay="0"/>
                                          </p:stCondLst>
                                        </p:cTn>
                                        <p:tgtEl>
                                          <p:spTgt spid="120"/>
                                        </p:tgtEl>
                                        <p:attrNameLst>
                                          <p:attrName>style.visibility</p:attrName>
                                        </p:attrNameLst>
                                      </p:cBhvr>
                                      <p:to>
                                        <p:strVal val="hidden"/>
                                      </p:to>
                                    </p:set>
                                  </p:childTnLst>
                                </p:cTn>
                              </p:par>
                            </p:childTnLst>
                          </p:cTn>
                        </p:par>
                      </p:childTnLst>
                    </p:cTn>
                  </p:par>
                </p:childTnLst>
              </p:cTn>
              <p:nextCondLst>
                <p:cond evt="onClick" delay="0">
                  <p:tgtEl>
                    <p:spTgt spid="121"/>
                  </p:tgtEl>
                </p:cond>
              </p:nextCondLst>
            </p:seq>
            <p:seq concurrent="1" nextAc="seek">
              <p:cTn id="387" restart="whenNotActive" fill="hold" evtFilter="cancelBubble" nodeType="interactiveSeq">
                <p:stCondLst>
                  <p:cond evt="onClick" delay="0">
                    <p:tgtEl>
                      <p:spTgt spid="122"/>
                    </p:tgtEl>
                  </p:cond>
                </p:stCondLst>
                <p:endSync evt="end" delay="0">
                  <p:rtn val="all"/>
                </p:endSync>
                <p:childTnLst>
                  <p:par>
                    <p:cTn id="388" fill="hold">
                      <p:stCondLst>
                        <p:cond delay="0"/>
                      </p:stCondLst>
                      <p:childTnLst>
                        <p:par>
                          <p:cTn id="389" fill="hold">
                            <p:stCondLst>
                              <p:cond delay="0"/>
                            </p:stCondLst>
                            <p:childTnLst>
                              <p:par>
                                <p:cTn id="390" presetID="1" presetClass="exit" presetSubtype="0" fill="hold" nodeType="afterEffect">
                                  <p:stCondLst>
                                    <p:cond delay="0"/>
                                  </p:stCondLst>
                                  <p:childTnLst>
                                    <p:set>
                                      <p:cBhvr>
                                        <p:cTn id="391" dur="1" fill="hold">
                                          <p:stCondLst>
                                            <p:cond delay="0"/>
                                          </p:stCondLst>
                                        </p:cTn>
                                        <p:tgtEl>
                                          <p:spTgt spid="118"/>
                                        </p:tgtEl>
                                        <p:attrNameLst>
                                          <p:attrName>style.visibility</p:attrName>
                                        </p:attrNameLst>
                                      </p:cBhvr>
                                      <p:to>
                                        <p:strVal val="hidden"/>
                                      </p:to>
                                    </p:set>
                                  </p:childTnLst>
                                </p:cTn>
                              </p:par>
                            </p:childTnLst>
                          </p:cTn>
                        </p:par>
                        <p:par>
                          <p:cTn id="392" fill="hold">
                            <p:stCondLst>
                              <p:cond delay="0"/>
                            </p:stCondLst>
                            <p:childTnLst>
                              <p:par>
                                <p:cTn id="393" presetID="1" presetClass="entr" presetSubtype="0" fill="hold" nodeType="afterEffect">
                                  <p:stCondLst>
                                    <p:cond delay="0"/>
                                  </p:stCondLst>
                                  <p:childTnLst>
                                    <p:set>
                                      <p:cBhvr>
                                        <p:cTn id="394" dur="1" fill="hold">
                                          <p:stCondLst>
                                            <p:cond delay="0"/>
                                          </p:stCondLst>
                                        </p:cTn>
                                        <p:tgtEl>
                                          <p:spTgt spid="120"/>
                                        </p:tgtEl>
                                        <p:attrNameLst>
                                          <p:attrName>style.visibility</p:attrName>
                                        </p:attrNameLst>
                                      </p:cBhvr>
                                      <p:to>
                                        <p:strVal val="visible"/>
                                      </p:to>
                                    </p:set>
                                  </p:childTnLst>
                                </p:cTn>
                              </p:par>
                              <p:par>
                                <p:cTn id="395" presetID="1" presetClass="entr" presetSubtype="0" fill="hold" nodeType="withEffect">
                                  <p:stCondLst>
                                    <p:cond delay="0"/>
                                  </p:stCondLst>
                                  <p:childTnLst>
                                    <p:set>
                                      <p:cBhvr>
                                        <p:cTn id="396" dur="1" fill="hold">
                                          <p:stCondLst>
                                            <p:cond delay="0"/>
                                          </p:stCondLst>
                                        </p:cTn>
                                        <p:tgtEl>
                                          <p:spTgt spid="119"/>
                                        </p:tgtEl>
                                        <p:attrNameLst>
                                          <p:attrName>style.visibility</p:attrName>
                                        </p:attrNameLst>
                                      </p:cBhvr>
                                      <p:to>
                                        <p:strVal val="visible"/>
                                      </p:to>
                                    </p:set>
                                  </p:childTnLst>
                                </p:cTn>
                              </p:par>
                            </p:childTnLst>
                          </p:cTn>
                        </p:par>
                        <p:par>
                          <p:cTn id="397" fill="hold">
                            <p:stCondLst>
                              <p:cond delay="0"/>
                            </p:stCondLst>
                            <p:childTnLst>
                              <p:par>
                                <p:cTn id="398" presetID="1" presetClass="exit" presetSubtype="0" fill="hold" nodeType="afterEffect">
                                  <p:stCondLst>
                                    <p:cond delay="0"/>
                                  </p:stCondLst>
                                  <p:childTnLst>
                                    <p:set>
                                      <p:cBhvr>
                                        <p:cTn id="399" dur="1" fill="hold">
                                          <p:stCondLst>
                                            <p:cond delay="0"/>
                                          </p:stCondLst>
                                        </p:cTn>
                                        <p:tgtEl>
                                          <p:spTgt spid="119"/>
                                        </p:tgtEl>
                                        <p:attrNameLst>
                                          <p:attrName>style.visibility</p:attrName>
                                        </p:attrNameLst>
                                      </p:cBhvr>
                                      <p:to>
                                        <p:strVal val="hidden"/>
                                      </p:to>
                                    </p:set>
                                  </p:childTnLst>
                                </p:cTn>
                              </p:par>
                            </p:childTnLst>
                          </p:cTn>
                        </p:par>
                      </p:childTnLst>
                    </p:cTn>
                  </p:par>
                </p:childTnLst>
              </p:cTn>
              <p:nextCondLst>
                <p:cond evt="onClick" delay="0">
                  <p:tgtEl>
                    <p:spTgt spid="122"/>
                  </p:tgtEl>
                </p:cond>
              </p:nextCondLst>
            </p:seq>
          </p:childTnLst>
        </p:cTn>
      </p:par>
    </p:tnLst>
    <p:bldLst>
      <p:bldP spid="2065" grpId="0"/>
      <p:bldP spid="2065" grpId="1"/>
      <p:bldP spid="2066" grpId="0"/>
      <p:bldP spid="2066" grpId="1"/>
      <p:bldP spid="2067" grpId="0"/>
      <p:bldP spid="2067" grpId="1"/>
      <p:bldP spid="2068" grpId="0"/>
      <p:bldP spid="2068" grpId="1"/>
      <p:bldP spid="2073" grpId="0"/>
      <p:bldP spid="2073" grpId="1"/>
      <p:bldP spid="2074" grpId="0"/>
      <p:bldP spid="2074" grpId="1"/>
      <p:bldP spid="2075" grpId="0"/>
      <p:bldP spid="2075" grpId="1"/>
      <p:bldP spid="2076" grpId="0"/>
      <p:bldP spid="2076" grpId="1"/>
      <p:bldP spid="2077" grpId="0"/>
      <p:bldP spid="2077" grpId="1"/>
      <p:bldP spid="2078" grpId="0"/>
      <p:bldP spid="2078" grpId="1"/>
      <p:bldP spid="2079" grpId="0"/>
      <p:bldP spid="2079" grpId="1"/>
      <p:bldP spid="2080" grpId="0"/>
      <p:bldP spid="2080" grpId="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1692275" y="0"/>
            <a:ext cx="3887788" cy="188913"/>
          </a:xfrm>
        </p:spPr>
        <p:txBody>
          <a:bodyPr/>
          <a:lstStyle/>
          <a:p>
            <a:pPr eaLnBrk="1" hangingPunct="1"/>
            <a:endParaRPr lang="ru-RU" sz="4000" dirty="0" smtClean="0"/>
          </a:p>
        </p:txBody>
      </p:sp>
      <p:sp>
        <p:nvSpPr>
          <p:cNvPr id="3075" name="Rectangle 6"/>
          <p:cNvSpPr>
            <a:spLocks noGrp="1" noChangeArrowheads="1"/>
          </p:cNvSpPr>
          <p:nvPr>
            <p:ph type="body" sz="half" idx="2"/>
          </p:nvPr>
        </p:nvSpPr>
        <p:spPr>
          <a:xfrm>
            <a:off x="6156325" y="1484313"/>
            <a:ext cx="2454275" cy="4537075"/>
          </a:xfrm>
        </p:spPr>
        <p:txBody>
          <a:bodyPr/>
          <a:lstStyle/>
          <a:p>
            <a:pPr eaLnBrk="1" hangingPunct="1">
              <a:lnSpc>
                <a:spcPct val="80000"/>
              </a:lnSpc>
              <a:buFontTx/>
              <a:buNone/>
            </a:pPr>
            <a:r>
              <a:rPr lang="en-US" sz="1400" dirty="0" smtClean="0"/>
              <a:t>       </a:t>
            </a:r>
            <a:r>
              <a:rPr lang="en-US" sz="1400" b="1" dirty="0" smtClean="0"/>
              <a:t>1.   </a:t>
            </a:r>
            <a:r>
              <a:rPr lang="en-US" sz="1400" b="1" dirty="0" smtClean="0">
                <a:solidFill>
                  <a:srgbClr val="0000FF"/>
                </a:solidFill>
              </a:rPr>
              <a:t>wall</a:t>
            </a:r>
          </a:p>
          <a:p>
            <a:pPr eaLnBrk="1" hangingPunct="1">
              <a:lnSpc>
                <a:spcPct val="80000"/>
              </a:lnSpc>
              <a:buFontTx/>
              <a:buNone/>
            </a:pPr>
            <a:r>
              <a:rPr lang="en-US" sz="1400" b="1" dirty="0" smtClean="0"/>
              <a:t>       2.   </a:t>
            </a:r>
            <a:r>
              <a:rPr lang="en-US" sz="1400" b="1" dirty="0" smtClean="0">
                <a:solidFill>
                  <a:srgbClr val="0000FF"/>
                </a:solidFill>
              </a:rPr>
              <a:t>floor</a:t>
            </a:r>
          </a:p>
          <a:p>
            <a:pPr eaLnBrk="1" hangingPunct="1">
              <a:lnSpc>
                <a:spcPct val="80000"/>
              </a:lnSpc>
              <a:buFontTx/>
              <a:buNone/>
            </a:pPr>
            <a:r>
              <a:rPr lang="en-US" sz="1400" b="1" dirty="0" smtClean="0"/>
              <a:t>       3.   </a:t>
            </a:r>
            <a:r>
              <a:rPr lang="en-US" sz="1400" b="1" dirty="0" smtClean="0">
                <a:solidFill>
                  <a:srgbClr val="0000FF"/>
                </a:solidFill>
              </a:rPr>
              <a:t>window</a:t>
            </a:r>
          </a:p>
          <a:p>
            <a:pPr eaLnBrk="1" hangingPunct="1">
              <a:lnSpc>
                <a:spcPct val="80000"/>
              </a:lnSpc>
              <a:buFontTx/>
              <a:buNone/>
            </a:pPr>
            <a:r>
              <a:rPr lang="en-US" sz="1400" b="1" dirty="0" smtClean="0"/>
              <a:t>       4.   </a:t>
            </a:r>
            <a:r>
              <a:rPr lang="en-US" sz="1400" b="1" dirty="0" smtClean="0">
                <a:solidFill>
                  <a:srgbClr val="0000FF"/>
                </a:solidFill>
              </a:rPr>
              <a:t>curtain</a:t>
            </a:r>
          </a:p>
          <a:p>
            <a:pPr eaLnBrk="1" hangingPunct="1">
              <a:lnSpc>
                <a:spcPct val="80000"/>
              </a:lnSpc>
              <a:buFontTx/>
              <a:buNone/>
            </a:pPr>
            <a:r>
              <a:rPr lang="en-US" sz="1400" b="1" dirty="0" smtClean="0"/>
              <a:t>       5.   </a:t>
            </a:r>
            <a:r>
              <a:rPr lang="en-US" sz="1400" b="1" dirty="0" smtClean="0">
                <a:solidFill>
                  <a:srgbClr val="0000FF"/>
                </a:solidFill>
              </a:rPr>
              <a:t>carpet</a:t>
            </a:r>
          </a:p>
          <a:p>
            <a:pPr eaLnBrk="1" hangingPunct="1">
              <a:lnSpc>
                <a:spcPct val="80000"/>
              </a:lnSpc>
              <a:buFontTx/>
              <a:buNone/>
            </a:pPr>
            <a:r>
              <a:rPr lang="en-US" sz="1400" b="1" dirty="0" smtClean="0"/>
              <a:t>       6.   </a:t>
            </a:r>
            <a:r>
              <a:rPr lang="en-US" sz="1400" b="1" dirty="0" smtClean="0">
                <a:solidFill>
                  <a:srgbClr val="0000FF"/>
                </a:solidFill>
              </a:rPr>
              <a:t>desk</a:t>
            </a:r>
          </a:p>
          <a:p>
            <a:pPr eaLnBrk="1" hangingPunct="1">
              <a:lnSpc>
                <a:spcPct val="80000"/>
              </a:lnSpc>
              <a:buFontTx/>
              <a:buNone/>
            </a:pPr>
            <a:r>
              <a:rPr lang="en-US" sz="1400" b="1" dirty="0" smtClean="0"/>
              <a:t>       7.   </a:t>
            </a:r>
            <a:r>
              <a:rPr lang="en-US" sz="1400" b="1" dirty="0" smtClean="0">
                <a:solidFill>
                  <a:srgbClr val="0000FF"/>
                </a:solidFill>
              </a:rPr>
              <a:t>vase</a:t>
            </a:r>
          </a:p>
          <a:p>
            <a:pPr eaLnBrk="1" hangingPunct="1">
              <a:lnSpc>
                <a:spcPct val="80000"/>
              </a:lnSpc>
              <a:buFontTx/>
              <a:buNone/>
            </a:pPr>
            <a:r>
              <a:rPr lang="en-US" sz="1400" b="1" dirty="0" smtClean="0"/>
              <a:t>       8.   </a:t>
            </a:r>
            <a:r>
              <a:rPr lang="en-US" sz="1400" b="1" dirty="0" smtClean="0">
                <a:solidFill>
                  <a:srgbClr val="0000FF"/>
                </a:solidFill>
              </a:rPr>
              <a:t>chair</a:t>
            </a:r>
          </a:p>
          <a:p>
            <a:pPr eaLnBrk="1" hangingPunct="1">
              <a:lnSpc>
                <a:spcPct val="80000"/>
              </a:lnSpc>
              <a:buFontTx/>
              <a:buNone/>
            </a:pPr>
            <a:r>
              <a:rPr lang="en-US" sz="1400" b="1" dirty="0" smtClean="0"/>
              <a:t>       9.   </a:t>
            </a:r>
            <a:r>
              <a:rPr lang="en-US" sz="1400" b="1" dirty="0" smtClean="0">
                <a:solidFill>
                  <a:srgbClr val="0000FF"/>
                </a:solidFill>
              </a:rPr>
              <a:t>lamp</a:t>
            </a:r>
          </a:p>
          <a:p>
            <a:pPr eaLnBrk="1" hangingPunct="1">
              <a:lnSpc>
                <a:spcPct val="80000"/>
              </a:lnSpc>
              <a:buFontTx/>
              <a:buNone/>
            </a:pPr>
            <a:r>
              <a:rPr lang="en-US" sz="1400" b="1" dirty="0" smtClean="0"/>
              <a:t>      10.  </a:t>
            </a:r>
            <a:r>
              <a:rPr lang="en-US" sz="1400" b="1" dirty="0" smtClean="0">
                <a:solidFill>
                  <a:srgbClr val="0000FF"/>
                </a:solidFill>
              </a:rPr>
              <a:t>bedside  table</a:t>
            </a:r>
          </a:p>
          <a:p>
            <a:pPr eaLnBrk="1" hangingPunct="1">
              <a:lnSpc>
                <a:spcPct val="80000"/>
              </a:lnSpc>
              <a:buFontTx/>
              <a:buNone/>
            </a:pPr>
            <a:r>
              <a:rPr lang="en-US" sz="1400" b="1" dirty="0" smtClean="0"/>
              <a:t>      11.  </a:t>
            </a:r>
            <a:r>
              <a:rPr lang="en-US" sz="1400" b="1" dirty="0" smtClean="0">
                <a:solidFill>
                  <a:srgbClr val="0000FF"/>
                </a:solidFill>
              </a:rPr>
              <a:t>computer</a:t>
            </a:r>
          </a:p>
          <a:p>
            <a:pPr eaLnBrk="1" hangingPunct="1">
              <a:lnSpc>
                <a:spcPct val="80000"/>
              </a:lnSpc>
              <a:buFontTx/>
              <a:buNone/>
            </a:pPr>
            <a:r>
              <a:rPr lang="en-US" sz="1400" b="1" dirty="0" smtClean="0"/>
              <a:t>      12.  </a:t>
            </a:r>
            <a:r>
              <a:rPr lang="en-US" sz="1400" b="1" dirty="0" smtClean="0">
                <a:solidFill>
                  <a:srgbClr val="0000FF"/>
                </a:solidFill>
              </a:rPr>
              <a:t>computer discs</a:t>
            </a:r>
          </a:p>
          <a:p>
            <a:pPr eaLnBrk="1" hangingPunct="1">
              <a:lnSpc>
                <a:spcPct val="80000"/>
              </a:lnSpc>
              <a:buFontTx/>
              <a:buNone/>
            </a:pPr>
            <a:r>
              <a:rPr lang="en-US" sz="1400" b="1" dirty="0" smtClean="0"/>
              <a:t>      13.  </a:t>
            </a:r>
            <a:r>
              <a:rPr lang="en-US" sz="1400" b="1" dirty="0" smtClean="0">
                <a:solidFill>
                  <a:srgbClr val="0000FF"/>
                </a:solidFill>
              </a:rPr>
              <a:t>sofa</a:t>
            </a:r>
          </a:p>
          <a:p>
            <a:pPr eaLnBrk="1" hangingPunct="1">
              <a:lnSpc>
                <a:spcPct val="80000"/>
              </a:lnSpc>
              <a:buFontTx/>
              <a:buNone/>
            </a:pPr>
            <a:r>
              <a:rPr lang="en-US" sz="1400" b="1" dirty="0" smtClean="0"/>
              <a:t>      14.  </a:t>
            </a:r>
            <a:r>
              <a:rPr lang="en-US" sz="1400" b="1" dirty="0" smtClean="0">
                <a:solidFill>
                  <a:srgbClr val="0000FF"/>
                </a:solidFill>
              </a:rPr>
              <a:t>pillow</a:t>
            </a:r>
          </a:p>
          <a:p>
            <a:pPr eaLnBrk="1" hangingPunct="1">
              <a:lnSpc>
                <a:spcPct val="80000"/>
              </a:lnSpc>
              <a:buFontTx/>
              <a:buNone/>
            </a:pPr>
            <a:r>
              <a:rPr lang="en-US" sz="1400" b="1" dirty="0" smtClean="0"/>
              <a:t>      15.  </a:t>
            </a:r>
            <a:r>
              <a:rPr lang="en-US" sz="1400" b="1" dirty="0" smtClean="0">
                <a:solidFill>
                  <a:srgbClr val="0000FF"/>
                </a:solidFill>
              </a:rPr>
              <a:t>flowers</a:t>
            </a:r>
          </a:p>
          <a:p>
            <a:pPr eaLnBrk="1" hangingPunct="1">
              <a:lnSpc>
                <a:spcPct val="80000"/>
              </a:lnSpc>
              <a:buFontTx/>
              <a:buNone/>
            </a:pPr>
            <a:r>
              <a:rPr lang="en-US" sz="1400" b="1" dirty="0" smtClean="0"/>
              <a:t>      16.  </a:t>
            </a:r>
            <a:r>
              <a:rPr lang="en-US" sz="1400" b="1" dirty="0" smtClean="0">
                <a:solidFill>
                  <a:srgbClr val="0000FF"/>
                </a:solidFill>
              </a:rPr>
              <a:t>mirror</a:t>
            </a:r>
          </a:p>
          <a:p>
            <a:pPr eaLnBrk="1" hangingPunct="1">
              <a:lnSpc>
                <a:spcPct val="80000"/>
              </a:lnSpc>
              <a:buFontTx/>
              <a:buNone/>
            </a:pPr>
            <a:r>
              <a:rPr lang="en-US" sz="1400" b="1" dirty="0" smtClean="0"/>
              <a:t>      17.  </a:t>
            </a:r>
            <a:r>
              <a:rPr lang="en-US" sz="1400" b="1" dirty="0" smtClean="0">
                <a:solidFill>
                  <a:srgbClr val="0000FF"/>
                </a:solidFill>
              </a:rPr>
              <a:t>wardrobe</a:t>
            </a:r>
          </a:p>
          <a:p>
            <a:pPr eaLnBrk="1" hangingPunct="1">
              <a:lnSpc>
                <a:spcPct val="80000"/>
              </a:lnSpc>
              <a:buFontTx/>
              <a:buNone/>
            </a:pPr>
            <a:r>
              <a:rPr lang="en-US" sz="1400" b="1" dirty="0" smtClean="0"/>
              <a:t>      18.  </a:t>
            </a:r>
            <a:r>
              <a:rPr lang="en-US" sz="1400" b="1" dirty="0" smtClean="0">
                <a:solidFill>
                  <a:srgbClr val="0000FF"/>
                </a:solidFill>
              </a:rPr>
              <a:t>bookcase</a:t>
            </a:r>
          </a:p>
          <a:p>
            <a:pPr eaLnBrk="1" hangingPunct="1">
              <a:lnSpc>
                <a:spcPct val="80000"/>
              </a:lnSpc>
              <a:buFontTx/>
              <a:buNone/>
            </a:pPr>
            <a:r>
              <a:rPr lang="en-US" sz="1400" b="1" dirty="0" smtClean="0"/>
              <a:t>      19.  </a:t>
            </a:r>
            <a:r>
              <a:rPr lang="en-US" sz="1400" b="1" dirty="0" smtClean="0">
                <a:solidFill>
                  <a:srgbClr val="0000FF"/>
                </a:solidFill>
              </a:rPr>
              <a:t>books</a:t>
            </a:r>
          </a:p>
          <a:p>
            <a:pPr eaLnBrk="1" hangingPunct="1">
              <a:lnSpc>
                <a:spcPct val="80000"/>
              </a:lnSpc>
              <a:buFontTx/>
              <a:buNone/>
            </a:pPr>
            <a:r>
              <a:rPr lang="en-US" sz="1400" b="1" dirty="0" smtClean="0"/>
              <a:t>      20.  </a:t>
            </a:r>
            <a:r>
              <a:rPr lang="en-US" sz="1400" b="1" dirty="0" smtClean="0">
                <a:solidFill>
                  <a:srgbClr val="0000FF"/>
                </a:solidFill>
              </a:rPr>
              <a:t>picture</a:t>
            </a:r>
          </a:p>
          <a:p>
            <a:pPr eaLnBrk="1" hangingPunct="1">
              <a:lnSpc>
                <a:spcPct val="80000"/>
              </a:lnSpc>
            </a:pPr>
            <a:endParaRPr lang="ru-RU" sz="1400" b="1" dirty="0" smtClean="0"/>
          </a:p>
        </p:txBody>
      </p:sp>
      <p:sp>
        <p:nvSpPr>
          <p:cNvPr id="3076" name="WordArt 8"/>
          <p:cNvSpPr>
            <a:spLocks noChangeArrowheads="1" noChangeShapeType="1" noTextEdit="1"/>
          </p:cNvSpPr>
          <p:nvPr/>
        </p:nvSpPr>
        <p:spPr bwMode="auto">
          <a:xfrm>
            <a:off x="2484438" y="188913"/>
            <a:ext cx="3816350" cy="571500"/>
          </a:xfrm>
          <a:prstGeom prst="rect">
            <a:avLst/>
          </a:prstGeom>
        </p:spPr>
        <p:txBody>
          <a:bodyPr wrap="none" fromWordArt="1">
            <a:prstTxWarp prst="textPlain">
              <a:avLst>
                <a:gd name="adj" fmla="val 50000"/>
              </a:avLst>
            </a:prstTxWarp>
          </a:bodyPr>
          <a:lstStyle/>
          <a:p>
            <a:pPr algn="ctr"/>
            <a:endParaRPr lang="ru-RU" sz="3600" kern="10">
              <a:ln w="19050">
                <a:solidFill>
                  <a:srgbClr val="99CCFF"/>
                </a:solidFill>
                <a:round/>
                <a:headEnd/>
                <a:tailEnd/>
              </a:ln>
              <a:solidFill>
                <a:srgbClr val="0066CC"/>
              </a:solidFill>
              <a:effectLst>
                <a:outerShdw dist="35921" dir="2700000" algn="ctr" rotWithShape="0">
                  <a:srgbClr val="990000"/>
                </a:outerShdw>
              </a:effectLst>
              <a:latin typeface="Impact"/>
            </a:endParaRPr>
          </a:p>
        </p:txBody>
      </p:sp>
      <p:sp>
        <p:nvSpPr>
          <p:cNvPr id="9" name="Прямоугольник 8"/>
          <p:cNvSpPr/>
          <p:nvPr/>
        </p:nvSpPr>
        <p:spPr>
          <a:xfrm>
            <a:off x="1785918" y="0"/>
            <a:ext cx="4429156" cy="92333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My  room</a:t>
            </a:r>
            <a:endParaRPr lang="ru-RU"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3078" name="Picture 9" descr="комната5-1"/>
          <p:cNvPicPr>
            <a:picLocks noChangeAspect="1" noChangeArrowheads="1"/>
          </p:cNvPicPr>
          <p:nvPr/>
        </p:nvPicPr>
        <p:blipFill>
          <a:blip r:embed="rId2"/>
          <a:srcRect/>
          <a:stretch>
            <a:fillRect/>
          </a:stretch>
        </p:blipFill>
        <p:spPr bwMode="auto">
          <a:xfrm>
            <a:off x="323850" y="1520825"/>
            <a:ext cx="5616575" cy="4213225"/>
          </a:xfrm>
          <a:prstGeom prst="rect">
            <a:avLst/>
          </a:prstGeom>
          <a:ln w="88900" cap="sq" cmpd="thickThin">
            <a:solidFill>
              <a:srgbClr val="808000"/>
            </a:solidFill>
            <a:prstDash val="solid"/>
            <a:miter lim="800000"/>
          </a:ln>
          <a:effectLst>
            <a:innerShdw blurRad="76200">
              <a:srgbClr val="000000"/>
            </a:innerShdw>
          </a:effectLst>
        </p:spPr>
      </p:pic>
      <p:sp>
        <p:nvSpPr>
          <p:cNvPr id="10" name="Управляющая кнопка: настраиваемая 9">
            <a:hlinkClick r:id="" action="ppaction://noaction" highlightClick="1"/>
          </p:cNvPr>
          <p:cNvSpPr/>
          <p:nvPr/>
        </p:nvSpPr>
        <p:spPr bwMode="auto">
          <a:xfrm>
            <a:off x="1071538" y="3143248"/>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11" name="Управляющая кнопка: настраиваемая 10">
            <a:hlinkClick r:id="" action="ppaction://noaction" highlightClick="1"/>
          </p:cNvPr>
          <p:cNvSpPr/>
          <p:nvPr/>
        </p:nvSpPr>
        <p:spPr bwMode="auto">
          <a:xfrm>
            <a:off x="4000496" y="4214818"/>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12" name="Управляющая кнопка: настраиваемая 11">
            <a:hlinkClick r:id="" action="ppaction://noaction" highlightClick="1"/>
          </p:cNvPr>
          <p:cNvSpPr/>
          <p:nvPr/>
        </p:nvSpPr>
        <p:spPr bwMode="auto">
          <a:xfrm>
            <a:off x="3428992" y="2500306"/>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13" name="Управляющая кнопка: настраиваемая 12">
            <a:hlinkClick r:id="" action="ppaction://noaction" highlightClick="1"/>
          </p:cNvPr>
          <p:cNvSpPr/>
          <p:nvPr/>
        </p:nvSpPr>
        <p:spPr bwMode="auto">
          <a:xfrm>
            <a:off x="3071802" y="1714488"/>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14" name="Управляющая кнопка: настраиваемая 13">
            <a:hlinkClick r:id="" action="ppaction://noaction" highlightClick="1"/>
          </p:cNvPr>
          <p:cNvSpPr/>
          <p:nvPr/>
        </p:nvSpPr>
        <p:spPr bwMode="auto">
          <a:xfrm>
            <a:off x="3143240" y="5286388"/>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15" name="Управляющая кнопка: настраиваемая 14">
            <a:hlinkClick r:id="" action="ppaction://noaction" highlightClick="1"/>
          </p:cNvPr>
          <p:cNvSpPr/>
          <p:nvPr/>
        </p:nvSpPr>
        <p:spPr bwMode="auto">
          <a:xfrm>
            <a:off x="2571736" y="3429000"/>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16" name="Управляющая кнопка: настраиваемая 15">
            <a:hlinkClick r:id="" action="ppaction://noaction" highlightClick="1"/>
          </p:cNvPr>
          <p:cNvSpPr/>
          <p:nvPr/>
        </p:nvSpPr>
        <p:spPr bwMode="auto">
          <a:xfrm>
            <a:off x="2857488" y="3000372"/>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17" name="Управляющая кнопка: настраиваемая 16">
            <a:hlinkClick r:id="" action="ppaction://noaction" highlightClick="1"/>
          </p:cNvPr>
          <p:cNvSpPr/>
          <p:nvPr/>
        </p:nvSpPr>
        <p:spPr bwMode="auto">
          <a:xfrm>
            <a:off x="3357554" y="3214686"/>
            <a:ext cx="285752" cy="285752"/>
          </a:xfrm>
          <a:prstGeom prst="actionButtonBlank">
            <a:avLst/>
          </a:prstGeom>
          <a:solidFill>
            <a:schemeClr val="accent1">
              <a:alpha val="1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18" name="Управляющая кнопка: настраиваемая 17">
            <a:hlinkClick r:id="" action="ppaction://noaction" highlightClick="1"/>
          </p:cNvPr>
          <p:cNvSpPr/>
          <p:nvPr/>
        </p:nvSpPr>
        <p:spPr bwMode="auto">
          <a:xfrm>
            <a:off x="1785918" y="2857496"/>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19" name="Управляющая кнопка: настраиваемая 18">
            <a:hlinkClick r:id="" action="ppaction://noaction" highlightClick="1"/>
          </p:cNvPr>
          <p:cNvSpPr/>
          <p:nvPr/>
        </p:nvSpPr>
        <p:spPr bwMode="auto">
          <a:xfrm>
            <a:off x="2214546" y="3786190"/>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20" name="Управляющая кнопка: настраиваемая 19">
            <a:hlinkClick r:id="" action="ppaction://noaction" highlightClick="1"/>
          </p:cNvPr>
          <p:cNvSpPr/>
          <p:nvPr/>
        </p:nvSpPr>
        <p:spPr bwMode="auto">
          <a:xfrm>
            <a:off x="2143108" y="2786058"/>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21" name="Управляющая кнопка: настраиваемая 20">
            <a:hlinkClick r:id="" action="ppaction://noaction" highlightClick="1"/>
          </p:cNvPr>
          <p:cNvSpPr/>
          <p:nvPr/>
        </p:nvSpPr>
        <p:spPr bwMode="auto">
          <a:xfrm>
            <a:off x="1857356" y="3500438"/>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22" name="Управляющая кнопка: настраиваемая 21">
            <a:hlinkClick r:id="" action="ppaction://noaction" highlightClick="1"/>
          </p:cNvPr>
          <p:cNvSpPr/>
          <p:nvPr/>
        </p:nvSpPr>
        <p:spPr bwMode="auto">
          <a:xfrm>
            <a:off x="357158" y="4143380"/>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23" name="Управляющая кнопка: настраиваемая 22">
            <a:hlinkClick r:id="" action="ppaction://noaction" highlightClick="1"/>
          </p:cNvPr>
          <p:cNvSpPr/>
          <p:nvPr/>
        </p:nvSpPr>
        <p:spPr bwMode="auto">
          <a:xfrm>
            <a:off x="785786" y="3643314"/>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24" name="Управляющая кнопка: настраиваемая 23">
            <a:hlinkClick r:id="" action="ppaction://noaction" highlightClick="1"/>
          </p:cNvPr>
          <p:cNvSpPr/>
          <p:nvPr/>
        </p:nvSpPr>
        <p:spPr bwMode="auto">
          <a:xfrm>
            <a:off x="2714612" y="2500306"/>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25" name="Управляющая кнопка: настраиваемая 24">
            <a:hlinkClick r:id="" action="ppaction://noaction" highlightClick="1"/>
          </p:cNvPr>
          <p:cNvSpPr/>
          <p:nvPr/>
        </p:nvSpPr>
        <p:spPr bwMode="auto">
          <a:xfrm>
            <a:off x="5357818" y="3143248"/>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26" name="Управляющая кнопка: настраиваемая 25">
            <a:hlinkClick r:id="" action="ppaction://noaction" highlightClick="1"/>
          </p:cNvPr>
          <p:cNvSpPr/>
          <p:nvPr/>
        </p:nvSpPr>
        <p:spPr bwMode="auto">
          <a:xfrm>
            <a:off x="5000628" y="4286256"/>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27" name="Управляющая кнопка: настраиваемая 26">
            <a:hlinkClick r:id="" action="ppaction://noaction" highlightClick="1"/>
          </p:cNvPr>
          <p:cNvSpPr/>
          <p:nvPr/>
        </p:nvSpPr>
        <p:spPr bwMode="auto">
          <a:xfrm>
            <a:off x="4572000" y="4071942"/>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28" name="Управляющая кнопка: настраиваемая 27">
            <a:hlinkClick r:id="" action="ppaction://noaction" highlightClick="1"/>
          </p:cNvPr>
          <p:cNvSpPr/>
          <p:nvPr/>
        </p:nvSpPr>
        <p:spPr bwMode="auto">
          <a:xfrm>
            <a:off x="4500562" y="2428868"/>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
        <p:nvSpPr>
          <p:cNvPr id="29" name="Управляющая кнопка: настраиваемая 28">
            <a:hlinkClick r:id="" action="ppaction://noaction" highlightClick="1"/>
          </p:cNvPr>
          <p:cNvSpPr/>
          <p:nvPr/>
        </p:nvSpPr>
        <p:spPr bwMode="auto">
          <a:xfrm>
            <a:off x="428596" y="1857364"/>
            <a:ext cx="285752" cy="285752"/>
          </a:xfrm>
          <a:prstGeom prst="actionButtonBlank">
            <a:avLst/>
          </a:prstGeom>
          <a:solidFill>
            <a:schemeClr val="accent1">
              <a:alpha val="1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smtClean="0">
              <a:ln>
                <a:noFill/>
              </a:ln>
              <a:solidFill>
                <a:schemeClr val="tx1"/>
              </a:solidFill>
              <a:effectLst/>
              <a:latin typeface="Arial"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childTnLst>
                                </p:cTn>
                              </p:par>
                            </p:childTnLst>
                          </p:cTn>
                        </p:par>
                      </p:childTnLst>
                    </p:cTn>
                  </p:par>
                </p:childTnLst>
              </p:cTn>
              <p:nextCondLst>
                <p:cond evt="onClick" delay="0">
                  <p:tgtEl>
                    <p:spTgt spid="10"/>
                  </p:tgtEl>
                </p:cond>
              </p:nextCondLst>
            </p:seq>
            <p:seq concurrent="1" nextAc="seek">
              <p:cTn id="7" restart="whenNotActive" fill="hold" evtFilter="cancelBubble" nodeType="interactiveSeq">
                <p:stCondLst>
                  <p:cond evt="onClick" delay="0">
                    <p:tgtEl>
                      <p:spTgt spid="11"/>
                    </p:tgtEl>
                  </p:cond>
                </p:stCondLst>
                <p:endSync evt="end" delay="0">
                  <p:rtn val="all"/>
                </p:endSync>
                <p:childTnLst>
                  <p:par>
                    <p:cTn id="8" fill="hold">
                      <p:stCondLst>
                        <p:cond delay="0"/>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seq concurrent="1" nextAc="seek">
              <p:cTn id="12" restart="whenNotActive" fill="hold" evtFilter="cancelBubble" nodeType="interactiveSeq">
                <p:stCondLst>
                  <p:cond evt="onClick" delay="0">
                    <p:tgtEl>
                      <p:spTgt spid="12"/>
                    </p:tgtEl>
                  </p:cond>
                </p:stCondLst>
                <p:endSync evt="end" delay="0">
                  <p:rtn val="all"/>
                </p:endSync>
                <p:childTnLst>
                  <p:par>
                    <p:cTn id="13" fill="hold">
                      <p:stCondLst>
                        <p:cond delay="0"/>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075">
                                            <p:txEl>
                                              <p:pRg st="2" end="2"/>
                                            </p:txEl>
                                          </p:spTgt>
                                        </p:tgtEl>
                                        <p:attrNameLst>
                                          <p:attrName>style.visibility</p:attrName>
                                        </p:attrNameLst>
                                      </p:cBhvr>
                                      <p:to>
                                        <p:strVal val="visible"/>
                                      </p:to>
                                    </p:set>
                                  </p:childTnLst>
                                </p:cTn>
                              </p:par>
                            </p:childTnLst>
                          </p:cTn>
                        </p:par>
                      </p:childTnLst>
                    </p:cTn>
                  </p:par>
                </p:childTnLst>
              </p:cTn>
              <p:nextCondLst>
                <p:cond evt="onClick" delay="0">
                  <p:tgtEl>
                    <p:spTgt spid="12"/>
                  </p:tgtEl>
                </p:cond>
              </p:nextCondLst>
            </p:seq>
            <p:seq concurrent="1" nextAc="seek">
              <p:cTn id="17" restart="whenNotActive" fill="hold" evtFilter="cancelBubble" nodeType="interactiveSeq">
                <p:stCondLst>
                  <p:cond evt="onClick" delay="0">
                    <p:tgtEl>
                      <p:spTgt spid="13"/>
                    </p:tgtEl>
                  </p:cond>
                </p:stCondLst>
                <p:endSync evt="end" delay="0">
                  <p:rtn val="all"/>
                </p:endSync>
                <p:childTnLst>
                  <p:par>
                    <p:cTn id="18" fill="hold">
                      <p:stCondLst>
                        <p:cond delay="0"/>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075">
                                            <p:txEl>
                                              <p:pRg st="3" end="3"/>
                                            </p:txEl>
                                          </p:spTgt>
                                        </p:tgtEl>
                                        <p:attrNameLst>
                                          <p:attrName>style.visibility</p:attrName>
                                        </p:attrNameLst>
                                      </p:cBhvr>
                                      <p:to>
                                        <p:strVal val="visible"/>
                                      </p:to>
                                    </p:set>
                                  </p:childTnLst>
                                </p:cTn>
                              </p:par>
                            </p:childTnLst>
                          </p:cTn>
                        </p:par>
                      </p:childTnLst>
                    </p:cTn>
                  </p:par>
                </p:childTnLst>
              </p:cTn>
              <p:nextCondLst>
                <p:cond evt="onClick" delay="0">
                  <p:tgtEl>
                    <p:spTgt spid="13"/>
                  </p:tgtEl>
                </p:cond>
              </p:nextCondLst>
            </p:seq>
            <p:seq concurrent="1" nextAc="seek">
              <p:cTn id="22" restart="whenNotActive" fill="hold" evtFilter="cancelBubble" nodeType="interactiveSeq">
                <p:stCondLst>
                  <p:cond evt="onClick" delay="0">
                    <p:tgtEl>
                      <p:spTgt spid="14"/>
                    </p:tgtEl>
                  </p:cond>
                </p:stCondLst>
                <p:endSync evt="end" delay="0">
                  <p:rtn val="all"/>
                </p:endSync>
                <p:childTnLst>
                  <p:par>
                    <p:cTn id="23" fill="hold">
                      <p:stCondLst>
                        <p:cond delay="0"/>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nextCondLst>
                <p:cond evt="onClick" delay="0">
                  <p:tgtEl>
                    <p:spTgt spid="14"/>
                  </p:tgtEl>
                </p:cond>
              </p:nextCondLst>
            </p:seq>
            <p:seq concurrent="1" nextAc="seek">
              <p:cTn id="27" restart="whenNotActive" fill="hold" evtFilter="cancelBubble" nodeType="interactiveSeq">
                <p:stCondLst>
                  <p:cond evt="onClick" delay="0">
                    <p:tgtEl>
                      <p:spTgt spid="15"/>
                    </p:tgtEl>
                  </p:cond>
                </p:stCondLst>
                <p:endSync evt="end" delay="0">
                  <p:rtn val="all"/>
                </p:endSync>
                <p:childTnLst>
                  <p:par>
                    <p:cTn id="28" fill="hold">
                      <p:stCondLst>
                        <p:cond delay="0"/>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3075">
                                            <p:txEl>
                                              <p:pRg st="5" end="5"/>
                                            </p:txEl>
                                          </p:spTgt>
                                        </p:tgtEl>
                                        <p:attrNameLst>
                                          <p:attrName>style.visibility</p:attrName>
                                        </p:attrNameLst>
                                      </p:cBhvr>
                                      <p:to>
                                        <p:strVal val="visible"/>
                                      </p:to>
                                    </p:set>
                                  </p:childTnLst>
                                </p:cTn>
                              </p:par>
                            </p:childTnLst>
                          </p:cTn>
                        </p:par>
                      </p:childTnLst>
                    </p:cTn>
                  </p:par>
                </p:childTnLst>
              </p:cTn>
              <p:nextCondLst>
                <p:cond evt="onClick" delay="0">
                  <p:tgtEl>
                    <p:spTgt spid="15"/>
                  </p:tgtEl>
                </p:cond>
              </p:nextCondLst>
            </p:seq>
            <p:seq concurrent="1" nextAc="seek">
              <p:cTn id="32" restart="whenNotActive" fill="hold" evtFilter="cancelBubble" nodeType="interactiveSeq">
                <p:stCondLst>
                  <p:cond evt="onClick" delay="0">
                    <p:tgtEl>
                      <p:spTgt spid="16"/>
                    </p:tgtEl>
                  </p:cond>
                </p:stCondLst>
                <p:endSync evt="end" delay="0">
                  <p:rtn val="all"/>
                </p:endSync>
                <p:childTnLst>
                  <p:par>
                    <p:cTn id="33" fill="hold">
                      <p:stCondLst>
                        <p:cond delay="0"/>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075">
                                            <p:txEl>
                                              <p:pRg st="6" end="6"/>
                                            </p:txEl>
                                          </p:spTgt>
                                        </p:tgtEl>
                                        <p:attrNameLst>
                                          <p:attrName>style.visibility</p:attrName>
                                        </p:attrNameLst>
                                      </p:cBhvr>
                                      <p:to>
                                        <p:strVal val="visible"/>
                                      </p:to>
                                    </p:set>
                                  </p:childTnLst>
                                </p:cTn>
                              </p:par>
                            </p:childTnLst>
                          </p:cTn>
                        </p:par>
                      </p:childTnLst>
                    </p:cTn>
                  </p:par>
                </p:childTnLst>
              </p:cTn>
              <p:nextCondLst>
                <p:cond evt="onClick" delay="0">
                  <p:tgtEl>
                    <p:spTgt spid="16"/>
                  </p:tgtEl>
                </p:cond>
              </p:nextCondLst>
            </p:seq>
            <p:seq concurrent="1" nextAc="seek">
              <p:cTn id="37" restart="whenNotActive" fill="hold" evtFilter="cancelBubble" nodeType="interactiveSeq">
                <p:stCondLst>
                  <p:cond evt="onClick" delay="0">
                    <p:tgtEl>
                      <p:spTgt spid="17"/>
                    </p:tgtEl>
                  </p:cond>
                </p:stCondLst>
                <p:endSync evt="end" delay="0">
                  <p:rtn val="all"/>
                </p:endSync>
                <p:childTnLst>
                  <p:par>
                    <p:cTn id="38" fill="hold">
                      <p:stCondLst>
                        <p:cond delay="0"/>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3075">
                                            <p:txEl>
                                              <p:pRg st="7" end="7"/>
                                            </p:txEl>
                                          </p:spTgt>
                                        </p:tgtEl>
                                        <p:attrNameLst>
                                          <p:attrName>style.visibility</p:attrName>
                                        </p:attrNameLst>
                                      </p:cBhvr>
                                      <p:to>
                                        <p:strVal val="visible"/>
                                      </p:to>
                                    </p:set>
                                  </p:childTnLst>
                                </p:cTn>
                              </p:par>
                            </p:childTnLst>
                          </p:cTn>
                        </p:par>
                      </p:childTnLst>
                    </p:cTn>
                  </p:par>
                </p:childTnLst>
              </p:cTn>
              <p:nextCondLst>
                <p:cond evt="onClick" delay="0">
                  <p:tgtEl>
                    <p:spTgt spid="17"/>
                  </p:tgtEl>
                </p:cond>
              </p:nextCondLst>
            </p:seq>
            <p:seq concurrent="1" nextAc="seek">
              <p:cTn id="42" restart="whenNotActive" fill="hold" evtFilter="cancelBubble" nodeType="interactiveSeq">
                <p:stCondLst>
                  <p:cond evt="onClick" delay="0">
                    <p:tgtEl>
                      <p:spTgt spid="18"/>
                    </p:tgtEl>
                  </p:cond>
                </p:stCondLst>
                <p:endSync evt="end" delay="0">
                  <p:rtn val="all"/>
                </p:endSync>
                <p:childTnLst>
                  <p:par>
                    <p:cTn id="43" fill="hold">
                      <p:stCondLst>
                        <p:cond delay="0"/>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075">
                                            <p:txEl>
                                              <p:pRg st="8" end="8"/>
                                            </p:txEl>
                                          </p:spTgt>
                                        </p:tgtEl>
                                        <p:attrNameLst>
                                          <p:attrName>style.visibility</p:attrName>
                                        </p:attrNameLst>
                                      </p:cBhvr>
                                      <p:to>
                                        <p:strVal val="visible"/>
                                      </p:to>
                                    </p:set>
                                  </p:childTnLst>
                                </p:cTn>
                              </p:par>
                            </p:childTnLst>
                          </p:cTn>
                        </p:par>
                      </p:childTnLst>
                    </p:cTn>
                  </p:par>
                </p:childTnLst>
              </p:cTn>
              <p:nextCondLst>
                <p:cond evt="onClick" delay="0">
                  <p:tgtEl>
                    <p:spTgt spid="18"/>
                  </p:tgtEl>
                </p:cond>
              </p:nextCondLst>
            </p:seq>
            <p:seq concurrent="1" nextAc="seek">
              <p:cTn id="47" restart="whenNotActive" fill="hold" evtFilter="cancelBubble" nodeType="interactiveSeq">
                <p:stCondLst>
                  <p:cond evt="onClick" delay="0">
                    <p:tgtEl>
                      <p:spTgt spid="19"/>
                    </p:tgtEl>
                  </p:cond>
                </p:stCondLst>
                <p:endSync evt="end" delay="0">
                  <p:rtn val="all"/>
                </p:endSync>
                <p:childTnLst>
                  <p:par>
                    <p:cTn id="48" fill="hold">
                      <p:stCondLst>
                        <p:cond delay="0"/>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3075">
                                            <p:txEl>
                                              <p:pRg st="9" end="9"/>
                                            </p:txEl>
                                          </p:spTgt>
                                        </p:tgtEl>
                                        <p:attrNameLst>
                                          <p:attrName>style.visibility</p:attrName>
                                        </p:attrNameLst>
                                      </p:cBhvr>
                                      <p:to>
                                        <p:strVal val="visible"/>
                                      </p:to>
                                    </p:set>
                                  </p:childTnLst>
                                </p:cTn>
                              </p:par>
                            </p:childTnLst>
                          </p:cTn>
                        </p:par>
                      </p:childTnLst>
                    </p:cTn>
                  </p:par>
                </p:childTnLst>
              </p:cTn>
              <p:nextCondLst>
                <p:cond evt="onClick" delay="0">
                  <p:tgtEl>
                    <p:spTgt spid="19"/>
                  </p:tgtEl>
                </p:cond>
              </p:nextCondLst>
            </p:seq>
            <p:seq concurrent="1" nextAc="seek">
              <p:cTn id="52" restart="whenNotActive" fill="hold" evtFilter="cancelBubble" nodeType="interactiveSeq">
                <p:stCondLst>
                  <p:cond evt="onClick" delay="0">
                    <p:tgtEl>
                      <p:spTgt spid="20"/>
                    </p:tgtEl>
                  </p:cond>
                </p:stCondLst>
                <p:endSync evt="end" delay="0">
                  <p:rtn val="all"/>
                </p:endSync>
                <p:childTnLst>
                  <p:par>
                    <p:cTn id="53" fill="hold">
                      <p:stCondLst>
                        <p:cond delay="0"/>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3075">
                                            <p:txEl>
                                              <p:pRg st="10" end="10"/>
                                            </p:txEl>
                                          </p:spTgt>
                                        </p:tgtEl>
                                        <p:attrNameLst>
                                          <p:attrName>style.visibility</p:attrName>
                                        </p:attrNameLst>
                                      </p:cBhvr>
                                      <p:to>
                                        <p:strVal val="visible"/>
                                      </p:to>
                                    </p:set>
                                  </p:childTnLst>
                                </p:cTn>
                              </p:par>
                            </p:childTnLst>
                          </p:cTn>
                        </p:par>
                      </p:childTnLst>
                    </p:cTn>
                  </p:par>
                </p:childTnLst>
              </p:cTn>
              <p:nextCondLst>
                <p:cond evt="onClick" delay="0">
                  <p:tgtEl>
                    <p:spTgt spid="20"/>
                  </p:tgtEl>
                </p:cond>
              </p:nextCondLst>
            </p:seq>
            <p:seq concurrent="1" nextAc="seek">
              <p:cTn id="57" restart="whenNotActive" fill="hold" evtFilter="cancelBubble" nodeType="interactiveSeq">
                <p:stCondLst>
                  <p:cond evt="onClick" delay="0">
                    <p:tgtEl>
                      <p:spTgt spid="21"/>
                    </p:tgtEl>
                  </p:cond>
                </p:stCondLst>
                <p:endSync evt="end" delay="0">
                  <p:rtn val="all"/>
                </p:endSync>
                <p:childTnLst>
                  <p:par>
                    <p:cTn id="58" fill="hold">
                      <p:stCondLst>
                        <p:cond delay="0"/>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3075">
                                            <p:txEl>
                                              <p:pRg st="11" end="11"/>
                                            </p:txEl>
                                          </p:spTgt>
                                        </p:tgtEl>
                                        <p:attrNameLst>
                                          <p:attrName>style.visibility</p:attrName>
                                        </p:attrNameLst>
                                      </p:cBhvr>
                                      <p:to>
                                        <p:strVal val="visible"/>
                                      </p:to>
                                    </p:set>
                                  </p:childTnLst>
                                </p:cTn>
                              </p:par>
                            </p:childTnLst>
                          </p:cTn>
                        </p:par>
                      </p:childTnLst>
                    </p:cTn>
                  </p:par>
                </p:childTnLst>
              </p:cTn>
              <p:nextCondLst>
                <p:cond evt="onClick" delay="0">
                  <p:tgtEl>
                    <p:spTgt spid="21"/>
                  </p:tgtEl>
                </p:cond>
              </p:nextCondLst>
            </p:seq>
            <p:seq concurrent="1" nextAc="seek">
              <p:cTn id="62" restart="whenNotActive" fill="hold" evtFilter="cancelBubble" nodeType="interactiveSeq">
                <p:stCondLst>
                  <p:cond evt="onClick" delay="0">
                    <p:tgtEl>
                      <p:spTgt spid="22"/>
                    </p:tgtEl>
                  </p:cond>
                </p:stCondLst>
                <p:endSync evt="end" delay="0">
                  <p:rtn val="all"/>
                </p:endSync>
                <p:childTnLst>
                  <p:par>
                    <p:cTn id="63" fill="hold">
                      <p:stCondLst>
                        <p:cond delay="0"/>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075">
                                            <p:txEl>
                                              <p:pRg st="12" end="12"/>
                                            </p:txEl>
                                          </p:spTgt>
                                        </p:tgtEl>
                                        <p:attrNameLst>
                                          <p:attrName>style.visibility</p:attrName>
                                        </p:attrNameLst>
                                      </p:cBhvr>
                                      <p:to>
                                        <p:strVal val="visible"/>
                                      </p:to>
                                    </p:set>
                                  </p:childTnLst>
                                </p:cTn>
                              </p:par>
                            </p:childTnLst>
                          </p:cTn>
                        </p:par>
                      </p:childTnLst>
                    </p:cTn>
                  </p:par>
                </p:childTnLst>
              </p:cTn>
              <p:nextCondLst>
                <p:cond evt="onClick" delay="0">
                  <p:tgtEl>
                    <p:spTgt spid="22"/>
                  </p:tgtEl>
                </p:cond>
              </p:nextCondLst>
            </p:seq>
            <p:seq concurrent="1" nextAc="seek">
              <p:cTn id="67" restart="whenNotActive" fill="hold" evtFilter="cancelBubble" nodeType="interactiveSeq">
                <p:stCondLst>
                  <p:cond evt="onClick" delay="0">
                    <p:tgtEl>
                      <p:spTgt spid="23"/>
                    </p:tgtEl>
                  </p:cond>
                </p:stCondLst>
                <p:endSync evt="end" delay="0">
                  <p:rtn val="all"/>
                </p:endSync>
                <p:childTnLst>
                  <p:par>
                    <p:cTn id="68" fill="hold">
                      <p:stCondLst>
                        <p:cond delay="0"/>
                      </p:stCondLst>
                      <p:childTnLst>
                        <p:par>
                          <p:cTn id="69" fill="hold">
                            <p:stCondLst>
                              <p:cond delay="0"/>
                            </p:stCondLst>
                            <p:childTnLst>
                              <p:par>
                                <p:cTn id="70" presetID="1" presetClass="entr" presetSubtype="0" fill="hold" nodeType="clickEffect">
                                  <p:stCondLst>
                                    <p:cond delay="0"/>
                                  </p:stCondLst>
                                  <p:childTnLst>
                                    <p:set>
                                      <p:cBhvr>
                                        <p:cTn id="71" dur="1" fill="hold">
                                          <p:stCondLst>
                                            <p:cond delay="0"/>
                                          </p:stCondLst>
                                        </p:cTn>
                                        <p:tgtEl>
                                          <p:spTgt spid="3075">
                                            <p:txEl>
                                              <p:pRg st="13" end="13"/>
                                            </p:txEl>
                                          </p:spTgt>
                                        </p:tgtEl>
                                        <p:attrNameLst>
                                          <p:attrName>style.visibility</p:attrName>
                                        </p:attrNameLst>
                                      </p:cBhvr>
                                      <p:to>
                                        <p:strVal val="visible"/>
                                      </p:to>
                                    </p:set>
                                  </p:childTnLst>
                                </p:cTn>
                              </p:par>
                            </p:childTnLst>
                          </p:cTn>
                        </p:par>
                      </p:childTnLst>
                    </p:cTn>
                  </p:par>
                </p:childTnLst>
              </p:cTn>
              <p:nextCondLst>
                <p:cond evt="onClick" delay="0">
                  <p:tgtEl>
                    <p:spTgt spid="23"/>
                  </p:tgtEl>
                </p:cond>
              </p:nextCondLst>
            </p:seq>
            <p:seq concurrent="1" nextAc="seek">
              <p:cTn id="72" restart="whenNotActive" fill="hold" evtFilter="cancelBubble" nodeType="interactiveSeq">
                <p:stCondLst>
                  <p:cond evt="onClick" delay="0">
                    <p:tgtEl>
                      <p:spTgt spid="24"/>
                    </p:tgtEl>
                  </p:cond>
                </p:stCondLst>
                <p:endSync evt="end" delay="0">
                  <p:rtn val="all"/>
                </p:endSync>
                <p:childTnLst>
                  <p:par>
                    <p:cTn id="73" fill="hold">
                      <p:stCondLst>
                        <p:cond delay="0"/>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3075">
                                            <p:txEl>
                                              <p:pRg st="14" end="14"/>
                                            </p:txEl>
                                          </p:spTgt>
                                        </p:tgtEl>
                                        <p:attrNameLst>
                                          <p:attrName>style.visibility</p:attrName>
                                        </p:attrNameLst>
                                      </p:cBhvr>
                                      <p:to>
                                        <p:strVal val="visible"/>
                                      </p:to>
                                    </p:set>
                                  </p:childTnLst>
                                </p:cTn>
                              </p:par>
                            </p:childTnLst>
                          </p:cTn>
                        </p:par>
                      </p:childTnLst>
                    </p:cTn>
                  </p:par>
                </p:childTnLst>
              </p:cTn>
              <p:nextCondLst>
                <p:cond evt="onClick" delay="0">
                  <p:tgtEl>
                    <p:spTgt spid="24"/>
                  </p:tgtEl>
                </p:cond>
              </p:nextCondLst>
            </p:seq>
            <p:seq concurrent="1" nextAc="seek">
              <p:cTn id="77" restart="whenNotActive" fill="hold" evtFilter="cancelBubble" nodeType="interactiveSeq">
                <p:stCondLst>
                  <p:cond evt="onClick" delay="0">
                    <p:tgtEl>
                      <p:spTgt spid="25"/>
                    </p:tgtEl>
                  </p:cond>
                </p:stCondLst>
                <p:endSync evt="end" delay="0">
                  <p:rtn val="all"/>
                </p:endSync>
                <p:childTnLst>
                  <p:par>
                    <p:cTn id="78" fill="hold">
                      <p:stCondLst>
                        <p:cond delay="0"/>
                      </p:stCondLst>
                      <p:childTnLst>
                        <p:par>
                          <p:cTn id="79" fill="hold">
                            <p:stCondLst>
                              <p:cond delay="0"/>
                            </p:stCondLst>
                            <p:childTnLst>
                              <p:par>
                                <p:cTn id="80" presetID="1" presetClass="entr" presetSubtype="0" fill="hold" nodeType="clickEffect">
                                  <p:stCondLst>
                                    <p:cond delay="0"/>
                                  </p:stCondLst>
                                  <p:childTnLst>
                                    <p:set>
                                      <p:cBhvr>
                                        <p:cTn id="81" dur="1" fill="hold">
                                          <p:stCondLst>
                                            <p:cond delay="0"/>
                                          </p:stCondLst>
                                        </p:cTn>
                                        <p:tgtEl>
                                          <p:spTgt spid="3075">
                                            <p:txEl>
                                              <p:pRg st="15" end="15"/>
                                            </p:txEl>
                                          </p:spTgt>
                                        </p:tgtEl>
                                        <p:attrNameLst>
                                          <p:attrName>style.visibility</p:attrName>
                                        </p:attrNameLst>
                                      </p:cBhvr>
                                      <p:to>
                                        <p:strVal val="visible"/>
                                      </p:to>
                                    </p:set>
                                  </p:childTnLst>
                                </p:cTn>
                              </p:par>
                            </p:childTnLst>
                          </p:cTn>
                        </p:par>
                      </p:childTnLst>
                    </p:cTn>
                  </p:par>
                </p:childTnLst>
              </p:cTn>
              <p:nextCondLst>
                <p:cond evt="onClick" delay="0">
                  <p:tgtEl>
                    <p:spTgt spid="25"/>
                  </p:tgtEl>
                </p:cond>
              </p:nextCondLst>
            </p:seq>
            <p:seq concurrent="1" nextAc="seek">
              <p:cTn id="82" restart="whenNotActive" fill="hold" evtFilter="cancelBubble" nodeType="interactiveSeq">
                <p:stCondLst>
                  <p:cond evt="onClick" delay="0">
                    <p:tgtEl>
                      <p:spTgt spid="26"/>
                    </p:tgtEl>
                  </p:cond>
                </p:stCondLst>
                <p:endSync evt="end" delay="0">
                  <p:rtn val="all"/>
                </p:endSync>
                <p:childTnLst>
                  <p:par>
                    <p:cTn id="83" fill="hold">
                      <p:stCondLst>
                        <p:cond delay="0"/>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3075">
                                            <p:txEl>
                                              <p:pRg st="16" end="16"/>
                                            </p:txEl>
                                          </p:spTgt>
                                        </p:tgtEl>
                                        <p:attrNameLst>
                                          <p:attrName>style.visibility</p:attrName>
                                        </p:attrNameLst>
                                      </p:cBhvr>
                                      <p:to>
                                        <p:strVal val="visible"/>
                                      </p:to>
                                    </p:set>
                                  </p:childTnLst>
                                </p:cTn>
                              </p:par>
                            </p:childTnLst>
                          </p:cTn>
                        </p:par>
                      </p:childTnLst>
                    </p:cTn>
                  </p:par>
                </p:childTnLst>
              </p:cTn>
              <p:nextCondLst>
                <p:cond evt="onClick" delay="0">
                  <p:tgtEl>
                    <p:spTgt spid="26"/>
                  </p:tgtEl>
                </p:cond>
              </p:nextCondLst>
            </p:seq>
            <p:seq concurrent="1" nextAc="seek">
              <p:cTn id="87" restart="whenNotActive" fill="hold" evtFilter="cancelBubble" nodeType="interactiveSeq">
                <p:stCondLst>
                  <p:cond evt="onClick" delay="0">
                    <p:tgtEl>
                      <p:spTgt spid="27"/>
                    </p:tgtEl>
                  </p:cond>
                </p:stCondLst>
                <p:endSync evt="end" delay="0">
                  <p:rtn val="all"/>
                </p:endSync>
                <p:childTnLst>
                  <p:par>
                    <p:cTn id="88" fill="hold">
                      <p:stCondLst>
                        <p:cond delay="0"/>
                      </p:stCondLst>
                      <p:childTnLst>
                        <p:par>
                          <p:cTn id="89" fill="hold">
                            <p:stCondLst>
                              <p:cond delay="0"/>
                            </p:stCondLst>
                            <p:childTnLst>
                              <p:par>
                                <p:cTn id="90" presetID="1" presetClass="entr" presetSubtype="0" fill="hold" nodeType="clickEffect">
                                  <p:stCondLst>
                                    <p:cond delay="0"/>
                                  </p:stCondLst>
                                  <p:childTnLst>
                                    <p:set>
                                      <p:cBhvr>
                                        <p:cTn id="91" dur="1" fill="hold">
                                          <p:stCondLst>
                                            <p:cond delay="0"/>
                                          </p:stCondLst>
                                        </p:cTn>
                                        <p:tgtEl>
                                          <p:spTgt spid="3075">
                                            <p:txEl>
                                              <p:pRg st="17" end="17"/>
                                            </p:txEl>
                                          </p:spTgt>
                                        </p:tgtEl>
                                        <p:attrNameLst>
                                          <p:attrName>style.visibility</p:attrName>
                                        </p:attrNameLst>
                                      </p:cBhvr>
                                      <p:to>
                                        <p:strVal val="visible"/>
                                      </p:to>
                                    </p:set>
                                  </p:childTnLst>
                                </p:cTn>
                              </p:par>
                            </p:childTnLst>
                          </p:cTn>
                        </p:par>
                      </p:childTnLst>
                    </p:cTn>
                  </p:par>
                </p:childTnLst>
              </p:cTn>
              <p:nextCondLst>
                <p:cond evt="onClick" delay="0">
                  <p:tgtEl>
                    <p:spTgt spid="27"/>
                  </p:tgtEl>
                </p:cond>
              </p:nextCondLst>
            </p:seq>
            <p:seq concurrent="1" nextAc="seek">
              <p:cTn id="92" restart="whenNotActive" fill="hold" evtFilter="cancelBubble" nodeType="interactiveSeq">
                <p:stCondLst>
                  <p:cond evt="onClick" delay="0">
                    <p:tgtEl>
                      <p:spTgt spid="28"/>
                    </p:tgtEl>
                  </p:cond>
                </p:stCondLst>
                <p:endSync evt="end" delay="0">
                  <p:rtn val="all"/>
                </p:endSync>
                <p:childTnLst>
                  <p:par>
                    <p:cTn id="93" fill="hold">
                      <p:stCondLst>
                        <p:cond delay="0"/>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3075">
                                            <p:txEl>
                                              <p:pRg st="18" end="18"/>
                                            </p:txEl>
                                          </p:spTgt>
                                        </p:tgtEl>
                                        <p:attrNameLst>
                                          <p:attrName>style.visibility</p:attrName>
                                        </p:attrNameLst>
                                      </p:cBhvr>
                                      <p:to>
                                        <p:strVal val="visible"/>
                                      </p:to>
                                    </p:set>
                                  </p:childTnLst>
                                </p:cTn>
                              </p:par>
                            </p:childTnLst>
                          </p:cTn>
                        </p:par>
                      </p:childTnLst>
                    </p:cTn>
                  </p:par>
                </p:childTnLst>
              </p:cTn>
              <p:nextCondLst>
                <p:cond evt="onClick" delay="0">
                  <p:tgtEl>
                    <p:spTgt spid="28"/>
                  </p:tgtEl>
                </p:cond>
              </p:nextCondLst>
            </p:seq>
            <p:seq concurrent="1" nextAc="seek">
              <p:cTn id="97" restart="whenNotActive" fill="hold" evtFilter="cancelBubble" nodeType="interactiveSeq">
                <p:stCondLst>
                  <p:cond evt="onClick" delay="0">
                    <p:tgtEl>
                      <p:spTgt spid="29"/>
                    </p:tgtEl>
                  </p:cond>
                </p:stCondLst>
                <p:endSync evt="end" delay="0">
                  <p:rtn val="all"/>
                </p:endSync>
                <p:childTnLst>
                  <p:par>
                    <p:cTn id="98" fill="hold">
                      <p:stCondLst>
                        <p:cond delay="0"/>
                      </p:stCondLst>
                      <p:childTnLst>
                        <p:par>
                          <p:cTn id="99" fill="hold">
                            <p:stCondLst>
                              <p:cond delay="0"/>
                            </p:stCondLst>
                            <p:childTnLst>
                              <p:par>
                                <p:cTn id="100" presetID="1" presetClass="entr" presetSubtype="0" fill="hold" nodeType="clickEffect">
                                  <p:stCondLst>
                                    <p:cond delay="0"/>
                                  </p:stCondLst>
                                  <p:childTnLst>
                                    <p:set>
                                      <p:cBhvr>
                                        <p:cTn id="101" dur="1" fill="hold">
                                          <p:stCondLst>
                                            <p:cond delay="0"/>
                                          </p:stCondLst>
                                        </p:cTn>
                                        <p:tgtEl>
                                          <p:spTgt spid="3075">
                                            <p:txEl>
                                              <p:pRg st="19" end="19"/>
                                            </p:txEl>
                                          </p:spTgt>
                                        </p:tgtEl>
                                        <p:attrNameLst>
                                          <p:attrName>style.visibility</p:attrName>
                                        </p:attrNameLst>
                                      </p:cBhvr>
                                      <p:to>
                                        <p:strVal val="visible"/>
                                      </p:to>
                                    </p:set>
                                  </p:childTnLst>
                                </p:cTn>
                              </p:par>
                            </p:childTnLst>
                          </p:cTn>
                        </p:par>
                      </p:childTnLst>
                    </p:cTn>
                  </p:par>
                </p:childTnLst>
              </p:cTn>
              <p:nextCondLst>
                <p:cond evt="onClick" delay="0">
                  <p:tgtEl>
                    <p:spTgt spid="29"/>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WordArt 5"/>
          <p:cNvSpPr>
            <a:spLocks noChangeArrowheads="1" noChangeShapeType="1" noTextEdit="1"/>
          </p:cNvSpPr>
          <p:nvPr/>
        </p:nvSpPr>
        <p:spPr bwMode="auto">
          <a:xfrm>
            <a:off x="2268538" y="188913"/>
            <a:ext cx="4248150" cy="719137"/>
          </a:xfrm>
          <a:prstGeom prst="rect">
            <a:avLst/>
          </a:prstGeom>
        </p:spPr>
        <p:txBody>
          <a:bodyPr wrap="none" fromWordArt="1">
            <a:prstTxWarp prst="textPlain">
              <a:avLst>
                <a:gd name="adj" fmla="val 50000"/>
              </a:avLst>
            </a:prstTxWarp>
          </a:bodyPr>
          <a:lstStyle/>
          <a:p>
            <a:pPr algn="ctr"/>
            <a:endParaRPr lang="ru-RU" sz="3600" kern="10">
              <a:ln w="19050">
                <a:solidFill>
                  <a:srgbClr val="99CCFF"/>
                </a:solidFill>
                <a:round/>
                <a:headEnd/>
                <a:tailEnd/>
              </a:ln>
              <a:solidFill>
                <a:srgbClr val="0066CC"/>
              </a:solidFill>
              <a:effectLst>
                <a:outerShdw dist="35921" dir="2700000" algn="ctr" rotWithShape="0">
                  <a:srgbClr val="990000"/>
                </a:outerShdw>
              </a:effectLst>
              <a:latin typeface="Impact"/>
            </a:endParaRPr>
          </a:p>
        </p:txBody>
      </p:sp>
      <p:sp>
        <p:nvSpPr>
          <p:cNvPr id="4099" name="Line 8"/>
          <p:cNvSpPr>
            <a:spLocks noChangeShapeType="1"/>
          </p:cNvSpPr>
          <p:nvPr/>
        </p:nvSpPr>
        <p:spPr bwMode="auto">
          <a:xfrm flipV="1">
            <a:off x="8748713" y="2852738"/>
            <a:ext cx="0" cy="71437"/>
          </a:xfrm>
          <a:prstGeom prst="line">
            <a:avLst/>
          </a:prstGeom>
          <a:noFill/>
          <a:ln w="9525">
            <a:solidFill>
              <a:schemeClr val="tx1"/>
            </a:solidFill>
            <a:round/>
            <a:headEnd/>
            <a:tailEnd/>
          </a:ln>
        </p:spPr>
        <p:txBody>
          <a:bodyPr/>
          <a:lstStyle/>
          <a:p>
            <a:endParaRPr lang="ru-RU"/>
          </a:p>
        </p:txBody>
      </p:sp>
      <p:sp>
        <p:nvSpPr>
          <p:cNvPr id="12" name="Прямоугольник 11"/>
          <p:cNvSpPr/>
          <p:nvPr/>
        </p:nvSpPr>
        <p:spPr>
          <a:xfrm>
            <a:off x="0" y="0"/>
            <a:ext cx="9144000" cy="923330"/>
          </a:xfrm>
          <a:prstGeom prst="rect">
            <a:avLst/>
          </a:prstGeom>
          <a:noFill/>
        </p:spPr>
        <p:txBody>
          <a:bodyPr>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Answer  the questions</a:t>
            </a:r>
            <a:endParaRPr lang="ru-RU"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101" name="Rectangle 9"/>
          <p:cNvSpPr>
            <a:spLocks noGrp="1" noChangeArrowheads="1"/>
          </p:cNvSpPr>
          <p:nvPr>
            <p:ph type="title" idx="4294967295"/>
          </p:nvPr>
        </p:nvSpPr>
        <p:spPr>
          <a:xfrm>
            <a:off x="0" y="1000125"/>
            <a:ext cx="8229600" cy="1143000"/>
          </a:xfrm>
          <a:noFill/>
        </p:spPr>
        <p:txBody>
          <a:bodyPr/>
          <a:lstStyle/>
          <a:p>
            <a:endParaRPr lang="ru-RU" dirty="0" smtClean="0"/>
          </a:p>
        </p:txBody>
      </p:sp>
      <p:sp>
        <p:nvSpPr>
          <p:cNvPr id="4102" name="Rectangle 11"/>
          <p:cNvSpPr>
            <a:spLocks noGrp="1" noChangeArrowheads="1"/>
          </p:cNvSpPr>
          <p:nvPr>
            <p:ph type="body" sz="half" idx="4294967295"/>
          </p:nvPr>
        </p:nvSpPr>
        <p:spPr>
          <a:xfrm>
            <a:off x="3786188" y="1428750"/>
            <a:ext cx="5178425" cy="5240338"/>
          </a:xfrm>
        </p:spPr>
        <p:txBody>
          <a:bodyPr/>
          <a:lstStyle/>
          <a:p>
            <a:pPr>
              <a:lnSpc>
                <a:spcPct val="80000"/>
              </a:lnSpc>
              <a:buFontTx/>
              <a:buNone/>
            </a:pPr>
            <a:r>
              <a:rPr lang="en-US" sz="1400" b="1" dirty="0" smtClean="0"/>
              <a:t>1.Is  the  room  big  and  light?              </a:t>
            </a:r>
            <a:endParaRPr lang="en-US" sz="1400" b="1" dirty="0" smtClean="0">
              <a:solidFill>
                <a:srgbClr val="0000FF"/>
              </a:solidFill>
            </a:endParaRPr>
          </a:p>
          <a:p>
            <a:pPr>
              <a:lnSpc>
                <a:spcPct val="80000"/>
              </a:lnSpc>
              <a:buFontTx/>
              <a:buNone/>
            </a:pPr>
            <a:r>
              <a:rPr lang="en-US" sz="1400" b="1" dirty="0" smtClean="0"/>
              <a:t>2.What  </a:t>
            </a:r>
            <a:r>
              <a:rPr lang="en-US" sz="1400" b="1" dirty="0" err="1" smtClean="0"/>
              <a:t>colour</a:t>
            </a:r>
            <a:r>
              <a:rPr lang="en-US" sz="1400" b="1" dirty="0" smtClean="0"/>
              <a:t>  is  the  floor?                 </a:t>
            </a:r>
            <a:endParaRPr lang="en-US" sz="1400" b="1" dirty="0" smtClean="0">
              <a:solidFill>
                <a:srgbClr val="0000FF"/>
              </a:solidFill>
            </a:endParaRPr>
          </a:p>
          <a:p>
            <a:pPr>
              <a:lnSpc>
                <a:spcPct val="80000"/>
              </a:lnSpc>
              <a:buFontTx/>
              <a:buNone/>
            </a:pPr>
            <a:r>
              <a:rPr lang="en-US" sz="1400" b="1" dirty="0" smtClean="0"/>
              <a:t>3.What  is  there  on  the  floor?             </a:t>
            </a:r>
            <a:endParaRPr lang="en-US" sz="1400" b="1" dirty="0" smtClean="0">
              <a:solidFill>
                <a:srgbClr val="0000FF"/>
              </a:solidFill>
            </a:endParaRPr>
          </a:p>
          <a:p>
            <a:pPr>
              <a:lnSpc>
                <a:spcPct val="80000"/>
              </a:lnSpc>
              <a:buFontTx/>
              <a:buNone/>
            </a:pPr>
            <a:r>
              <a:rPr lang="en-US" sz="1400" b="1" dirty="0" smtClean="0"/>
              <a:t>4.What  is  there  on  the  window?        </a:t>
            </a:r>
            <a:r>
              <a:rPr lang="en-US" sz="1400" b="1" dirty="0" smtClean="0">
                <a:solidFill>
                  <a:srgbClr val="0000FF"/>
                </a:solidFill>
              </a:rPr>
              <a:t> </a:t>
            </a:r>
          </a:p>
          <a:p>
            <a:pPr>
              <a:lnSpc>
                <a:spcPct val="80000"/>
              </a:lnSpc>
              <a:buFontTx/>
              <a:buNone/>
            </a:pPr>
            <a:r>
              <a:rPr lang="en-US" sz="1400" b="1" dirty="0" smtClean="0"/>
              <a:t>5.What  </a:t>
            </a:r>
            <a:r>
              <a:rPr lang="en-US" sz="1400" b="1" dirty="0" err="1" smtClean="0"/>
              <a:t>colour</a:t>
            </a:r>
            <a:r>
              <a:rPr lang="en-US" sz="1400" b="1" dirty="0" smtClean="0"/>
              <a:t>  is  it?                               </a:t>
            </a:r>
            <a:r>
              <a:rPr lang="en-US" sz="1400" b="1" dirty="0" smtClean="0">
                <a:solidFill>
                  <a:srgbClr val="0000FF"/>
                </a:solidFill>
              </a:rPr>
              <a:t> </a:t>
            </a:r>
          </a:p>
          <a:p>
            <a:pPr>
              <a:lnSpc>
                <a:spcPct val="80000"/>
              </a:lnSpc>
              <a:buFontTx/>
              <a:buNone/>
            </a:pPr>
            <a:r>
              <a:rPr lang="en-US" sz="1400" b="1" dirty="0" smtClean="0"/>
              <a:t>6.What  is  there  in  front  of  the            </a:t>
            </a:r>
            <a:r>
              <a:rPr lang="en-US" sz="1400" b="1" dirty="0" smtClean="0">
                <a:solidFill>
                  <a:srgbClr val="0000FF"/>
                </a:solidFill>
              </a:rPr>
              <a:t> </a:t>
            </a:r>
          </a:p>
          <a:p>
            <a:pPr>
              <a:lnSpc>
                <a:spcPct val="80000"/>
              </a:lnSpc>
              <a:buFontTx/>
              <a:buNone/>
            </a:pPr>
            <a:r>
              <a:rPr lang="en-US" sz="1400" b="1" dirty="0" smtClean="0"/>
              <a:t>   window?</a:t>
            </a:r>
          </a:p>
          <a:p>
            <a:pPr>
              <a:lnSpc>
                <a:spcPct val="80000"/>
              </a:lnSpc>
              <a:buFontTx/>
              <a:buNone/>
            </a:pPr>
            <a:r>
              <a:rPr lang="en-US" sz="1400" b="1" dirty="0" smtClean="0"/>
              <a:t>7.What  is  there  at  the  desk?               </a:t>
            </a:r>
            <a:r>
              <a:rPr lang="en-US" sz="1400" b="1" dirty="0" smtClean="0">
                <a:solidFill>
                  <a:srgbClr val="0000FF"/>
                </a:solidFill>
              </a:rPr>
              <a:t> </a:t>
            </a:r>
          </a:p>
          <a:p>
            <a:pPr>
              <a:lnSpc>
                <a:spcPct val="80000"/>
              </a:lnSpc>
              <a:buFontTx/>
              <a:buNone/>
            </a:pPr>
            <a:r>
              <a:rPr lang="en-US" sz="1400" b="1" dirty="0" smtClean="0"/>
              <a:t>8.What  is  there  in  the  right-hand       </a:t>
            </a:r>
            <a:endParaRPr lang="en-US" sz="1400" b="1" dirty="0" smtClean="0">
              <a:solidFill>
                <a:srgbClr val="0000FF"/>
              </a:solidFill>
            </a:endParaRPr>
          </a:p>
          <a:p>
            <a:pPr>
              <a:lnSpc>
                <a:spcPct val="80000"/>
              </a:lnSpc>
              <a:buFontTx/>
              <a:buNone/>
            </a:pPr>
            <a:r>
              <a:rPr lang="en-US" sz="1400" b="1" dirty="0" smtClean="0"/>
              <a:t>   corner?</a:t>
            </a:r>
          </a:p>
          <a:p>
            <a:pPr>
              <a:lnSpc>
                <a:spcPct val="80000"/>
              </a:lnSpc>
              <a:buFontTx/>
              <a:buNone/>
            </a:pPr>
            <a:r>
              <a:rPr lang="en-US" sz="1400" b="1" dirty="0" smtClean="0"/>
              <a:t>9.What  is  there  in  the  left-hand          </a:t>
            </a:r>
            <a:endParaRPr lang="en-US" sz="1400" b="1" dirty="0" smtClean="0">
              <a:solidFill>
                <a:srgbClr val="0000FF"/>
              </a:solidFill>
            </a:endParaRPr>
          </a:p>
          <a:p>
            <a:pPr>
              <a:lnSpc>
                <a:spcPct val="80000"/>
              </a:lnSpc>
              <a:buFontTx/>
              <a:buNone/>
            </a:pPr>
            <a:r>
              <a:rPr lang="en-US" sz="1400" b="1" dirty="0" smtClean="0"/>
              <a:t>   corner?</a:t>
            </a:r>
          </a:p>
          <a:p>
            <a:pPr>
              <a:lnSpc>
                <a:spcPct val="80000"/>
              </a:lnSpc>
              <a:buFontTx/>
              <a:buNone/>
            </a:pPr>
            <a:r>
              <a:rPr lang="en-US" sz="1400" b="1" dirty="0" smtClean="0"/>
              <a:t>10.Where  is  the  picture?                       </a:t>
            </a:r>
            <a:r>
              <a:rPr lang="en-US" sz="1400" b="1" dirty="0" smtClean="0">
                <a:solidFill>
                  <a:srgbClr val="0000FF"/>
                </a:solidFill>
              </a:rPr>
              <a:t>  </a:t>
            </a:r>
          </a:p>
          <a:p>
            <a:pPr>
              <a:lnSpc>
                <a:spcPct val="80000"/>
              </a:lnSpc>
              <a:buFontTx/>
              <a:buNone/>
            </a:pPr>
            <a:r>
              <a:rPr lang="en-US" sz="1400" b="1" dirty="0" smtClean="0"/>
              <a:t>11.Where  is  the  pillow?                         </a:t>
            </a:r>
            <a:r>
              <a:rPr lang="en-US" sz="1400" b="1" dirty="0" smtClean="0">
                <a:solidFill>
                  <a:srgbClr val="0000FF"/>
                </a:solidFill>
              </a:rPr>
              <a:t> </a:t>
            </a:r>
          </a:p>
          <a:p>
            <a:pPr>
              <a:lnSpc>
                <a:spcPct val="80000"/>
              </a:lnSpc>
              <a:buFontTx/>
              <a:buNone/>
            </a:pPr>
            <a:r>
              <a:rPr lang="en-US" sz="1400" b="1" dirty="0" smtClean="0"/>
              <a:t>12.Where  is  the  lamp?                      </a:t>
            </a:r>
            <a:endParaRPr lang="en-US" sz="1400" b="1" dirty="0" smtClean="0">
              <a:solidFill>
                <a:srgbClr val="0000FF"/>
              </a:solidFill>
            </a:endParaRPr>
          </a:p>
          <a:p>
            <a:pPr>
              <a:lnSpc>
                <a:spcPct val="80000"/>
              </a:lnSpc>
              <a:buFontTx/>
              <a:buNone/>
            </a:pPr>
            <a:r>
              <a:rPr lang="en-US" sz="1400" b="1" dirty="0" smtClean="0"/>
              <a:t>13.What  can  you  see  next  to  the        </a:t>
            </a:r>
            <a:endParaRPr lang="en-US" sz="1400" b="1" dirty="0" smtClean="0">
              <a:solidFill>
                <a:srgbClr val="0000FF"/>
              </a:solidFill>
            </a:endParaRPr>
          </a:p>
          <a:p>
            <a:pPr>
              <a:lnSpc>
                <a:spcPct val="80000"/>
              </a:lnSpc>
              <a:buFontTx/>
              <a:buNone/>
            </a:pPr>
            <a:r>
              <a:rPr lang="en-US" sz="1400" b="1" dirty="0" smtClean="0"/>
              <a:t>     bookcase?</a:t>
            </a:r>
          </a:p>
          <a:p>
            <a:pPr>
              <a:lnSpc>
                <a:spcPct val="80000"/>
              </a:lnSpc>
              <a:buFontTx/>
              <a:buNone/>
            </a:pPr>
            <a:r>
              <a:rPr lang="en-US" sz="1400" b="1" dirty="0" smtClean="0"/>
              <a:t>14.What  can  you  see  in  the  bedside   </a:t>
            </a:r>
            <a:endParaRPr lang="en-US" sz="1400" b="1" dirty="0" smtClean="0">
              <a:solidFill>
                <a:srgbClr val="0000FF"/>
              </a:solidFill>
            </a:endParaRPr>
          </a:p>
          <a:p>
            <a:pPr>
              <a:lnSpc>
                <a:spcPct val="80000"/>
              </a:lnSpc>
              <a:buFontTx/>
              <a:buNone/>
            </a:pPr>
            <a:r>
              <a:rPr lang="en-US" sz="1400" b="1" dirty="0" smtClean="0"/>
              <a:t>     table?</a:t>
            </a:r>
          </a:p>
          <a:p>
            <a:pPr>
              <a:lnSpc>
                <a:spcPct val="80000"/>
              </a:lnSpc>
              <a:buFontTx/>
              <a:buNone/>
            </a:pPr>
            <a:r>
              <a:rPr lang="en-US" sz="1400" b="1" dirty="0" smtClean="0"/>
              <a:t>15.How  many  flowers  are  there in  the </a:t>
            </a:r>
            <a:endParaRPr lang="en-US" sz="1400" b="1" dirty="0" smtClean="0">
              <a:solidFill>
                <a:srgbClr val="0000FF"/>
              </a:solidFill>
            </a:endParaRPr>
          </a:p>
          <a:p>
            <a:pPr>
              <a:lnSpc>
                <a:spcPct val="80000"/>
              </a:lnSpc>
              <a:buFontTx/>
              <a:buNone/>
            </a:pPr>
            <a:r>
              <a:rPr lang="en-US" sz="1400" b="1" dirty="0" smtClean="0"/>
              <a:t>     vase?</a:t>
            </a:r>
          </a:p>
          <a:p>
            <a:pPr>
              <a:lnSpc>
                <a:spcPct val="80000"/>
              </a:lnSpc>
              <a:buFontTx/>
              <a:buNone/>
            </a:pPr>
            <a:r>
              <a:rPr lang="en-US" sz="1200" b="1" dirty="0" smtClean="0"/>
              <a:t>  </a:t>
            </a:r>
            <a:endParaRPr lang="ru-RU" sz="1200" b="1" dirty="0" smtClean="0"/>
          </a:p>
        </p:txBody>
      </p:sp>
      <p:pic>
        <p:nvPicPr>
          <p:cNvPr id="4103" name="Содержимое 6" descr="комната5.bmp"/>
          <p:cNvPicPr>
            <a:picLocks noGrp="1" noChangeAspect="1"/>
          </p:cNvPicPr>
          <p:nvPr>
            <p:ph sz="half" idx="4294967295"/>
          </p:nvPr>
        </p:nvPicPr>
        <p:blipFill>
          <a:blip r:embed="rId2"/>
          <a:srcRect/>
          <a:stretch>
            <a:fillRect/>
          </a:stretch>
        </p:blipFill>
        <p:spPr>
          <a:xfrm>
            <a:off x="142844" y="1857364"/>
            <a:ext cx="3535362" cy="3108325"/>
          </a:xfrm>
          <a:prstGeom prst="rect">
            <a:avLst/>
          </a:prstGeom>
          <a:ln w="88900" cap="sq" cmpd="thickThin">
            <a:solidFill>
              <a:srgbClr val="808000"/>
            </a:solidFill>
            <a:prstDash val="solid"/>
            <a:miter lim="800000"/>
          </a:ln>
          <a:effectLst>
            <a:innerShdw blurRad="76200">
              <a:srgbClr val="000000"/>
            </a:innerShdw>
          </a:effectLst>
        </p:spPr>
      </p:pic>
      <p:sp>
        <p:nvSpPr>
          <p:cNvPr id="10" name="TextBox 9"/>
          <p:cNvSpPr txBox="1"/>
          <p:nvPr/>
        </p:nvSpPr>
        <p:spPr>
          <a:xfrm>
            <a:off x="7215206" y="1357298"/>
            <a:ext cx="2071702" cy="4401205"/>
          </a:xfrm>
          <a:prstGeom prst="rect">
            <a:avLst/>
          </a:prstGeom>
          <a:noFill/>
        </p:spPr>
        <p:txBody>
          <a:bodyPr wrap="square" rtlCol="0">
            <a:spAutoFit/>
          </a:bodyPr>
          <a:lstStyle/>
          <a:p>
            <a:r>
              <a:rPr lang="en-US" sz="1400" dirty="0" smtClean="0"/>
              <a:t>-</a:t>
            </a:r>
            <a:r>
              <a:rPr lang="en-US" sz="1400" dirty="0" smtClean="0">
                <a:solidFill>
                  <a:srgbClr val="0000FF"/>
                </a:solidFill>
              </a:rPr>
              <a:t>  yes, it is.</a:t>
            </a:r>
          </a:p>
          <a:p>
            <a:r>
              <a:rPr lang="en-US" sz="1400" dirty="0" smtClean="0"/>
              <a:t>-</a:t>
            </a:r>
            <a:r>
              <a:rPr lang="en-US" sz="1400" dirty="0" smtClean="0">
                <a:solidFill>
                  <a:srgbClr val="0000FF"/>
                </a:solidFill>
              </a:rPr>
              <a:t>  brown</a:t>
            </a:r>
          </a:p>
          <a:p>
            <a:r>
              <a:rPr lang="en-US" sz="1400" dirty="0" smtClean="0"/>
              <a:t>-</a:t>
            </a:r>
            <a:r>
              <a:rPr lang="en-US" sz="1400" dirty="0" smtClean="0">
                <a:solidFill>
                  <a:srgbClr val="0000FF"/>
                </a:solidFill>
              </a:rPr>
              <a:t>  a carpet</a:t>
            </a:r>
          </a:p>
          <a:p>
            <a:r>
              <a:rPr lang="en-US" sz="1400" dirty="0" smtClean="0"/>
              <a:t>-</a:t>
            </a:r>
            <a:r>
              <a:rPr lang="en-US" sz="1400" dirty="0" smtClean="0">
                <a:solidFill>
                  <a:srgbClr val="0000FF"/>
                </a:solidFill>
              </a:rPr>
              <a:t>  a curtain</a:t>
            </a:r>
          </a:p>
          <a:p>
            <a:r>
              <a:rPr lang="en-US" sz="1400" dirty="0" smtClean="0"/>
              <a:t>-</a:t>
            </a:r>
            <a:r>
              <a:rPr lang="en-US" sz="1400" dirty="0" smtClean="0">
                <a:solidFill>
                  <a:srgbClr val="0000FF"/>
                </a:solidFill>
              </a:rPr>
              <a:t>  dark-green</a:t>
            </a:r>
          </a:p>
          <a:p>
            <a:r>
              <a:rPr lang="en-US" sz="1400" dirty="0" smtClean="0"/>
              <a:t>- </a:t>
            </a:r>
            <a:r>
              <a:rPr lang="en-US" sz="1400" dirty="0" smtClean="0">
                <a:solidFill>
                  <a:srgbClr val="0000FF"/>
                </a:solidFill>
              </a:rPr>
              <a:t> a desk</a:t>
            </a:r>
          </a:p>
          <a:p>
            <a:pPr>
              <a:buFontTx/>
              <a:buChar char="-"/>
            </a:pPr>
            <a:endParaRPr lang="en-US" sz="1400" dirty="0" smtClean="0">
              <a:solidFill>
                <a:srgbClr val="0000FF"/>
              </a:solidFill>
            </a:endParaRPr>
          </a:p>
          <a:p>
            <a:r>
              <a:rPr lang="en-US" sz="1400" dirty="0" smtClean="0"/>
              <a:t>-</a:t>
            </a:r>
            <a:r>
              <a:rPr lang="en-US" sz="1400" dirty="0" smtClean="0">
                <a:solidFill>
                  <a:srgbClr val="0000FF"/>
                </a:solidFill>
              </a:rPr>
              <a:t>  a chair</a:t>
            </a:r>
          </a:p>
          <a:p>
            <a:r>
              <a:rPr lang="en-US" sz="1400" dirty="0" smtClean="0"/>
              <a:t>-</a:t>
            </a:r>
            <a:r>
              <a:rPr lang="en-US" sz="1400" dirty="0" smtClean="0">
                <a:solidFill>
                  <a:srgbClr val="0000FF"/>
                </a:solidFill>
              </a:rPr>
              <a:t>  a bookcase</a:t>
            </a:r>
          </a:p>
          <a:p>
            <a:pPr>
              <a:buFontTx/>
              <a:buChar char="-"/>
            </a:pPr>
            <a:endParaRPr lang="en-US" sz="1400" dirty="0" smtClean="0">
              <a:solidFill>
                <a:srgbClr val="0000FF"/>
              </a:solidFill>
            </a:endParaRPr>
          </a:p>
          <a:p>
            <a:r>
              <a:rPr lang="en-US" sz="1400" dirty="0" smtClean="0"/>
              <a:t>-</a:t>
            </a:r>
            <a:r>
              <a:rPr lang="en-US" sz="1400" dirty="0" smtClean="0">
                <a:solidFill>
                  <a:srgbClr val="0000FF"/>
                </a:solidFill>
              </a:rPr>
              <a:t>  a wardrobe</a:t>
            </a:r>
          </a:p>
          <a:p>
            <a:pPr>
              <a:buFontTx/>
              <a:buChar char="-"/>
            </a:pPr>
            <a:endParaRPr lang="en-US" sz="1400" dirty="0" smtClean="0">
              <a:solidFill>
                <a:srgbClr val="0000FF"/>
              </a:solidFill>
            </a:endParaRPr>
          </a:p>
          <a:p>
            <a:r>
              <a:rPr lang="en-US" sz="1400" dirty="0" smtClean="0"/>
              <a:t>-</a:t>
            </a:r>
            <a:r>
              <a:rPr lang="en-US" sz="1400" dirty="0" smtClean="0">
                <a:solidFill>
                  <a:srgbClr val="0000FF"/>
                </a:solidFill>
              </a:rPr>
              <a:t>  above the sofa</a:t>
            </a:r>
          </a:p>
          <a:p>
            <a:r>
              <a:rPr lang="en-US" sz="1400" dirty="0" smtClean="0"/>
              <a:t>-</a:t>
            </a:r>
            <a:r>
              <a:rPr lang="en-US" sz="1400" dirty="0" smtClean="0">
                <a:solidFill>
                  <a:srgbClr val="0000FF"/>
                </a:solidFill>
              </a:rPr>
              <a:t>  on the sofa</a:t>
            </a:r>
          </a:p>
          <a:p>
            <a:r>
              <a:rPr lang="en-US" sz="1400" dirty="0" smtClean="0"/>
              <a:t>-</a:t>
            </a:r>
            <a:r>
              <a:rPr lang="en-US" sz="1400" dirty="0" smtClean="0">
                <a:solidFill>
                  <a:srgbClr val="0000FF"/>
                </a:solidFill>
              </a:rPr>
              <a:t> on the bedside table</a:t>
            </a:r>
          </a:p>
          <a:p>
            <a:r>
              <a:rPr lang="en-US" sz="1400" dirty="0" smtClean="0"/>
              <a:t>-</a:t>
            </a:r>
            <a:r>
              <a:rPr lang="en-US" sz="1400" dirty="0" smtClean="0">
                <a:solidFill>
                  <a:srgbClr val="0000FF"/>
                </a:solidFill>
              </a:rPr>
              <a:t>  a wardrobe</a:t>
            </a:r>
          </a:p>
          <a:p>
            <a:pPr>
              <a:buFontTx/>
              <a:buChar char="-"/>
            </a:pPr>
            <a:endParaRPr lang="en-US" sz="1400" dirty="0" smtClean="0">
              <a:solidFill>
                <a:srgbClr val="0000FF"/>
              </a:solidFill>
            </a:endParaRPr>
          </a:p>
          <a:p>
            <a:r>
              <a:rPr lang="en-US" sz="1400" dirty="0" smtClean="0"/>
              <a:t>-</a:t>
            </a:r>
            <a:r>
              <a:rPr lang="en-US" sz="1400" dirty="0" smtClean="0">
                <a:solidFill>
                  <a:srgbClr val="0000FF"/>
                </a:solidFill>
              </a:rPr>
              <a:t>  computer discs</a:t>
            </a:r>
          </a:p>
          <a:p>
            <a:pPr>
              <a:buFontTx/>
              <a:buChar char="-"/>
            </a:pPr>
            <a:endParaRPr lang="en-US" sz="1400" dirty="0" smtClean="0">
              <a:solidFill>
                <a:srgbClr val="0000FF"/>
              </a:solidFill>
            </a:endParaRPr>
          </a:p>
          <a:p>
            <a:r>
              <a:rPr lang="en-US" sz="1400" dirty="0" smtClean="0"/>
              <a:t>-</a:t>
            </a:r>
            <a:r>
              <a:rPr lang="en-US" sz="1400" dirty="0" smtClean="0">
                <a:solidFill>
                  <a:srgbClr val="0000FF"/>
                </a:solidFill>
              </a:rPr>
              <a:t>  three</a:t>
            </a:r>
            <a:endParaRPr lang="ru-RU" sz="1400" dirty="0">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0">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12" end="1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0">
                                            <p:txEl>
                                              <p:pRg st="13" end="1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0">
                                            <p:txEl>
                                              <p:pRg st="14" end="1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10">
                                            <p:txEl>
                                              <p:pRg st="15" end="1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0">
                                            <p:txEl>
                                              <p:pRg st="17" end="17"/>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10">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WordArt 4"/>
          <p:cNvSpPr>
            <a:spLocks noChangeArrowheads="1" noChangeShapeType="1" noTextEdit="1"/>
          </p:cNvSpPr>
          <p:nvPr/>
        </p:nvSpPr>
        <p:spPr bwMode="auto">
          <a:xfrm>
            <a:off x="2843213" y="333375"/>
            <a:ext cx="3371850" cy="354013"/>
          </a:xfrm>
          <a:prstGeom prst="rect">
            <a:avLst/>
          </a:prstGeom>
        </p:spPr>
        <p:txBody>
          <a:bodyPr wrap="none" fromWordArt="1">
            <a:prstTxWarp prst="textPlain">
              <a:avLst>
                <a:gd name="adj" fmla="val 50000"/>
              </a:avLst>
            </a:prstTxWarp>
          </a:bodyPr>
          <a:lstStyle/>
          <a:p>
            <a:pPr algn="ctr"/>
            <a:endParaRPr lang="ru-RU" sz="3600" kern="10">
              <a:ln w="19050">
                <a:solidFill>
                  <a:srgbClr val="99CCFF"/>
                </a:solidFill>
                <a:round/>
                <a:headEnd/>
                <a:tailEnd/>
              </a:ln>
              <a:solidFill>
                <a:srgbClr val="0066CC"/>
              </a:solidFill>
              <a:effectLst>
                <a:outerShdw dist="35921" dir="2700000" algn="ctr" rotWithShape="0">
                  <a:srgbClr val="990000"/>
                </a:outerShdw>
              </a:effectLst>
              <a:latin typeface="Impact"/>
            </a:endParaRPr>
          </a:p>
        </p:txBody>
      </p:sp>
      <p:sp>
        <p:nvSpPr>
          <p:cNvPr id="6" name="Прямоугольник 5"/>
          <p:cNvSpPr/>
          <p:nvPr/>
        </p:nvSpPr>
        <p:spPr>
          <a:xfrm>
            <a:off x="1357290" y="0"/>
            <a:ext cx="6821098"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Where  is  the  ball?</a:t>
            </a:r>
            <a:endParaRPr lang="ru-RU"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6148" name="Содержимое 6" descr="комната5.bmp"/>
          <p:cNvPicPr>
            <a:picLocks noChangeAspect="1"/>
          </p:cNvPicPr>
          <p:nvPr/>
        </p:nvPicPr>
        <p:blipFill>
          <a:blip r:embed="rId3"/>
          <a:srcRect/>
          <a:stretch>
            <a:fillRect/>
          </a:stretch>
        </p:blipFill>
        <p:spPr bwMode="auto">
          <a:xfrm>
            <a:off x="1265238" y="1268413"/>
            <a:ext cx="6977062" cy="5446712"/>
          </a:xfrm>
          <a:prstGeom prst="rect">
            <a:avLst/>
          </a:prstGeom>
          <a:ln w="88900" cap="sq" cmpd="thickThin">
            <a:solidFill>
              <a:srgbClr val="808000"/>
            </a:solidFill>
            <a:prstDash val="solid"/>
            <a:miter lim="800000"/>
          </a:ln>
          <a:effectLst>
            <a:innerShdw blurRad="76200">
              <a:srgbClr val="000000"/>
            </a:innerShdw>
          </a:effectLst>
        </p:spPr>
      </p:pic>
      <p:pic>
        <p:nvPicPr>
          <p:cNvPr id="1026" name="Picture 2" descr="C:\Program Files\Microsoft Office\MEDIA\OFFICE12\Bullets\BD21294_.gif"/>
          <p:cNvPicPr>
            <a:picLocks noChangeAspect="1" noChangeArrowheads="1"/>
          </p:cNvPicPr>
          <p:nvPr/>
        </p:nvPicPr>
        <p:blipFill>
          <a:blip r:embed="rId4"/>
          <a:srcRect/>
          <a:stretch>
            <a:fillRect/>
          </a:stretch>
        </p:blipFill>
        <p:spPr bwMode="auto">
          <a:xfrm>
            <a:off x="4786314" y="5786454"/>
            <a:ext cx="123825" cy="123825"/>
          </a:xfrm>
          <a:prstGeom prst="rect">
            <a:avLst/>
          </a:prstGeom>
          <a:noFill/>
        </p:spPr>
      </p:pic>
    </p:spTree>
  </p:cSld>
  <p:clrMapOvr>
    <a:masterClrMapping/>
  </p:clrMapOvr>
  <p:transition>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nodeType="clickEffect">
                                  <p:stCondLst>
                                    <p:cond delay="0"/>
                                  </p:stCondLst>
                                  <p:childTnLst>
                                    <p:animMotion origin="layout" path="M 0.00121 -0.00625 L -0.3059 -0.17431 " pathEditMode="relative" rAng="0" ptsTypes="AA">
                                      <p:cBhvr>
                                        <p:cTn id="6" dur="2000" fill="hold"/>
                                        <p:tgtEl>
                                          <p:spTgt spid="1026"/>
                                        </p:tgtEl>
                                        <p:attrNameLst>
                                          <p:attrName>ppt_x</p:attrName>
                                          <p:attrName>ppt_y</p:attrName>
                                        </p:attrNameLst>
                                      </p:cBhvr>
                                      <p:rCtr x="-154" y="-84"/>
                                    </p:animMotion>
                                  </p:childTnLst>
                                </p:cTn>
                              </p:par>
                            </p:childTnLst>
                          </p:cTn>
                        </p:par>
                      </p:childTnLst>
                    </p:cTn>
                  </p:par>
                  <p:par>
                    <p:cTn id="7" fill="hold">
                      <p:stCondLst>
                        <p:cond delay="indefinite"/>
                      </p:stCondLst>
                      <p:childTnLst>
                        <p:par>
                          <p:cTn id="8" fill="hold">
                            <p:stCondLst>
                              <p:cond delay="0"/>
                            </p:stCondLst>
                            <p:childTnLst>
                              <p:par>
                                <p:cTn id="9" presetID="56" presetClass="path" presetSubtype="0" accel="50000" decel="50000" fill="hold" nodeType="clickEffect">
                                  <p:stCondLst>
                                    <p:cond delay="0"/>
                                  </p:stCondLst>
                                  <p:childTnLst>
                                    <p:animMotion origin="layout" path="M -0.3059 -0.17431 L -0.20347 -0.42639 " pathEditMode="relative" rAng="0" ptsTypes="AA">
                                      <p:cBhvr>
                                        <p:cTn id="10" dur="2000" fill="hold"/>
                                        <p:tgtEl>
                                          <p:spTgt spid="1026"/>
                                        </p:tgtEl>
                                        <p:attrNameLst>
                                          <p:attrName>ppt_x</p:attrName>
                                          <p:attrName>ppt_y</p:attrName>
                                        </p:attrNameLst>
                                      </p:cBhvr>
                                      <p:rCtr x="51" y="-126"/>
                                    </p:animMotion>
                                  </p:childTnLst>
                                </p:cTn>
                              </p:par>
                            </p:childTnLst>
                          </p:cTn>
                        </p:par>
                      </p:childTnLst>
                    </p:cTn>
                  </p:par>
                  <p:par>
                    <p:cTn id="11" fill="hold">
                      <p:stCondLst>
                        <p:cond delay="indefinite"/>
                      </p:stCondLst>
                      <p:childTnLst>
                        <p:par>
                          <p:cTn id="12" fill="hold">
                            <p:stCondLst>
                              <p:cond delay="0"/>
                            </p:stCondLst>
                            <p:childTnLst>
                              <p:par>
                                <p:cTn id="13" presetID="49" presetClass="path" presetSubtype="0" accel="50000" decel="50000" fill="hold" nodeType="clickEffect">
                                  <p:stCondLst>
                                    <p:cond delay="0"/>
                                  </p:stCondLst>
                                  <p:childTnLst>
                                    <p:animMotion origin="layout" path="M -0.20347 -0.42639 L -0.14827 -0.25834 " pathEditMode="relative" rAng="0" ptsTypes="AA">
                                      <p:cBhvr>
                                        <p:cTn id="14" dur="2000" fill="hold"/>
                                        <p:tgtEl>
                                          <p:spTgt spid="1026"/>
                                        </p:tgtEl>
                                        <p:attrNameLst>
                                          <p:attrName>ppt_x</p:attrName>
                                          <p:attrName>ppt_y</p:attrName>
                                        </p:attrNameLst>
                                      </p:cBhvr>
                                      <p:rCtr x="28" y="84"/>
                                    </p:animMotion>
                                  </p:childTnLst>
                                </p:cTn>
                              </p:par>
                            </p:childTnLst>
                          </p:cTn>
                        </p:par>
                      </p:childTnLst>
                    </p:cTn>
                  </p:par>
                  <p:par>
                    <p:cTn id="15" fill="hold">
                      <p:stCondLst>
                        <p:cond delay="indefinite"/>
                      </p:stCondLst>
                      <p:childTnLst>
                        <p:par>
                          <p:cTn id="16" fill="hold">
                            <p:stCondLst>
                              <p:cond delay="0"/>
                            </p:stCondLst>
                            <p:childTnLst>
                              <p:par>
                                <p:cTn id="17" presetID="49" presetClass="path" presetSubtype="0" accel="50000" decel="50000" fill="hold" nodeType="clickEffect">
                                  <p:stCondLst>
                                    <p:cond delay="0"/>
                                  </p:stCondLst>
                                  <p:childTnLst>
                                    <p:animMotion origin="layout" path="M -0.14827 -0.25834 L 0.04062 -0.17431 " pathEditMode="relative" rAng="0" ptsTypes="AA">
                                      <p:cBhvr>
                                        <p:cTn id="18" dur="2000" fill="hold"/>
                                        <p:tgtEl>
                                          <p:spTgt spid="1026"/>
                                        </p:tgtEl>
                                        <p:attrNameLst>
                                          <p:attrName>ppt_x</p:attrName>
                                          <p:attrName>ppt_y</p:attrName>
                                        </p:attrNameLst>
                                      </p:cBhvr>
                                      <p:rCtr x="94" y="42"/>
                                    </p:animMotion>
                                  </p:childTnLst>
                                </p:cTn>
                              </p:par>
                            </p:childTnLst>
                          </p:cTn>
                        </p:par>
                      </p:childTnLst>
                    </p:cTn>
                  </p:par>
                  <p:par>
                    <p:cTn id="19" fill="hold">
                      <p:stCondLst>
                        <p:cond delay="indefinite"/>
                      </p:stCondLst>
                      <p:childTnLst>
                        <p:par>
                          <p:cTn id="20" fill="hold">
                            <p:stCondLst>
                              <p:cond delay="0"/>
                            </p:stCondLst>
                            <p:childTnLst>
                              <p:par>
                                <p:cTn id="21" presetID="49" presetClass="path" presetSubtype="0" accel="50000" decel="50000" fill="hold" nodeType="clickEffect">
                                  <p:stCondLst>
                                    <p:cond delay="0"/>
                                  </p:stCondLst>
                                  <p:childTnLst>
                                    <p:animMotion origin="layout" path="M 0.04062 -0.17431 L 0.05642 -0.12176 " pathEditMode="relative" rAng="0" ptsTypes="AA">
                                      <p:cBhvr>
                                        <p:cTn id="22" dur="2000" fill="hold"/>
                                        <p:tgtEl>
                                          <p:spTgt spid="1026"/>
                                        </p:tgtEl>
                                        <p:attrNameLst>
                                          <p:attrName>ppt_x</p:attrName>
                                          <p:attrName>ppt_y</p:attrName>
                                        </p:attrNameLst>
                                      </p:cBhvr>
                                      <p:rCtr x="8" y="26"/>
                                    </p:animMotion>
                                  </p:childTnLst>
                                </p:cTn>
                              </p:par>
                            </p:childTnLst>
                          </p:cTn>
                        </p:par>
                      </p:childTnLst>
                    </p:cTn>
                  </p:par>
                  <p:par>
                    <p:cTn id="23" fill="hold">
                      <p:stCondLst>
                        <p:cond delay="indefinite"/>
                      </p:stCondLst>
                      <p:childTnLst>
                        <p:par>
                          <p:cTn id="24" fill="hold">
                            <p:stCondLst>
                              <p:cond delay="0"/>
                            </p:stCondLst>
                            <p:childTnLst>
                              <p:par>
                                <p:cTn id="25" presetID="64" presetClass="path" presetSubtype="0" accel="50000" decel="50000" fill="hold" nodeType="clickEffect">
                                  <p:stCondLst>
                                    <p:cond delay="0"/>
                                  </p:stCondLst>
                                  <p:childTnLst>
                                    <p:animMotion origin="layout" path="M 0.05642 -0.12175 L 0.12726 -0.19513 " pathEditMode="relative" rAng="0" ptsTypes="AA">
                                      <p:cBhvr>
                                        <p:cTn id="26" dur="2000" fill="hold"/>
                                        <p:tgtEl>
                                          <p:spTgt spid="1026"/>
                                        </p:tgtEl>
                                        <p:attrNameLst>
                                          <p:attrName>ppt_x</p:attrName>
                                          <p:attrName>ppt_y</p:attrName>
                                        </p:attrNameLst>
                                      </p:cBhvr>
                                      <p:rCtr x="35" y="-37"/>
                                    </p:animMotion>
                                  </p:childTnLst>
                                </p:cTn>
                              </p:par>
                            </p:childTnLst>
                          </p:cTn>
                        </p:par>
                      </p:childTnLst>
                    </p:cTn>
                  </p:par>
                  <p:par>
                    <p:cTn id="27" fill="hold">
                      <p:stCondLst>
                        <p:cond delay="indefinite"/>
                      </p:stCondLst>
                      <p:childTnLst>
                        <p:par>
                          <p:cTn id="28" fill="hold">
                            <p:stCondLst>
                              <p:cond delay="0"/>
                            </p:stCondLst>
                            <p:childTnLst>
                              <p:par>
                                <p:cTn id="29" presetID="56" presetClass="path" presetSubtype="0" accel="50000" decel="50000" fill="hold" nodeType="clickEffect">
                                  <p:stCondLst>
                                    <p:cond delay="0"/>
                                  </p:stCondLst>
                                  <p:childTnLst>
                                    <p:animMotion origin="layout" path="M 0.12726 -0.19514 L 0.19809 -0.43681 " pathEditMode="relative" rAng="0" ptsTypes="AA">
                                      <p:cBhvr>
                                        <p:cTn id="30" dur="2000" fill="hold"/>
                                        <p:tgtEl>
                                          <p:spTgt spid="1026"/>
                                        </p:tgtEl>
                                        <p:attrNameLst>
                                          <p:attrName>ppt_x</p:attrName>
                                          <p:attrName>ppt_y</p:attrName>
                                        </p:attrNameLst>
                                      </p:cBhvr>
                                      <p:rCtr x="35" y="-121"/>
                                    </p:animMotion>
                                  </p:childTnLst>
                                </p:cTn>
                              </p:par>
                            </p:childTnLst>
                          </p:cTn>
                        </p:par>
                      </p:childTnLst>
                    </p:cTn>
                  </p:par>
                  <p:par>
                    <p:cTn id="31" fill="hold">
                      <p:stCondLst>
                        <p:cond delay="indefinite"/>
                      </p:stCondLst>
                      <p:childTnLst>
                        <p:par>
                          <p:cTn id="32" fill="hold">
                            <p:stCondLst>
                              <p:cond delay="0"/>
                            </p:stCondLst>
                            <p:childTnLst>
                              <p:par>
                                <p:cTn id="33" presetID="56" presetClass="path" presetSubtype="0" accel="50000" decel="50000" fill="hold" nodeType="clickEffect">
                                  <p:stCondLst>
                                    <p:cond delay="0"/>
                                  </p:stCondLst>
                                  <p:childTnLst>
                                    <p:animMotion origin="layout" path="M 0.19809 -0.43681 L 0.32413 -0.56273 " pathEditMode="relative" rAng="0" ptsTypes="AA">
                                      <p:cBhvr>
                                        <p:cTn id="34" dur="2000" fill="hold"/>
                                        <p:tgtEl>
                                          <p:spTgt spid="1026"/>
                                        </p:tgtEl>
                                        <p:attrNameLst>
                                          <p:attrName>ppt_x</p:attrName>
                                          <p:attrName>ppt_y</p:attrName>
                                        </p:attrNameLst>
                                      </p:cBhvr>
                                      <p:rCtr x="63" y="-63"/>
                                    </p:animMotion>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nodeType="clickEffect">
                                  <p:stCondLst>
                                    <p:cond delay="0"/>
                                  </p:stCondLst>
                                  <p:childTnLst>
                                    <p:animMotion origin="layout" path="M 0.32413 -0.56273 L 0.30052 0.01481 " pathEditMode="relative" rAng="0" ptsTypes="AA">
                                      <p:cBhvr>
                                        <p:cTn id="38" dur="2000" fill="hold"/>
                                        <p:tgtEl>
                                          <p:spTgt spid="1026"/>
                                        </p:tgtEl>
                                        <p:attrNameLst>
                                          <p:attrName>ppt_x</p:attrName>
                                          <p:attrName>ppt_y</p:attrName>
                                        </p:attrNameLst>
                                      </p:cBhvr>
                                      <p:rCtr x="-12" y="28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Содержимое 4" descr="комната5.bmp"/>
          <p:cNvPicPr>
            <a:picLocks noGrp="1" noChangeAspect="1"/>
          </p:cNvPicPr>
          <p:nvPr>
            <p:ph sz="half" idx="1"/>
          </p:nvPr>
        </p:nvPicPr>
        <p:blipFill>
          <a:blip r:embed="rId3"/>
          <a:srcRect/>
          <a:stretch>
            <a:fillRect/>
          </a:stretch>
        </p:blipFill>
        <p:spPr>
          <a:xfrm>
            <a:off x="468313" y="1557338"/>
            <a:ext cx="4038600" cy="3028950"/>
          </a:xfrm>
          <a:prstGeom prst="rect">
            <a:avLst/>
          </a:prstGeom>
          <a:ln w="88900" cap="sq" cmpd="thickThin">
            <a:solidFill>
              <a:srgbClr val="808000"/>
            </a:solidFill>
            <a:prstDash val="solid"/>
            <a:miter lim="800000"/>
          </a:ln>
          <a:effectLst>
            <a:innerShdw blurRad="76200">
              <a:srgbClr val="000000"/>
            </a:innerShdw>
          </a:effectLst>
        </p:spPr>
      </p:pic>
      <p:pic>
        <p:nvPicPr>
          <p:cNvPr id="7171" name="Содержимое 5" descr="комната6.bmp"/>
          <p:cNvPicPr>
            <a:picLocks noGrp="1" noChangeAspect="1"/>
          </p:cNvPicPr>
          <p:nvPr>
            <p:ph sz="half" idx="2"/>
          </p:nvPr>
        </p:nvPicPr>
        <p:blipFill>
          <a:blip r:embed="rId4"/>
          <a:srcRect/>
          <a:stretch>
            <a:fillRect/>
          </a:stretch>
        </p:blipFill>
        <p:spPr>
          <a:xfrm>
            <a:off x="4643438" y="1557338"/>
            <a:ext cx="4038600" cy="3028950"/>
          </a:xfrm>
          <a:prstGeom prst="rect">
            <a:avLst/>
          </a:prstGeom>
          <a:ln w="88900" cap="sq" cmpd="thickThin">
            <a:solidFill>
              <a:srgbClr val="808000"/>
            </a:solidFill>
            <a:prstDash val="solid"/>
            <a:miter lim="800000"/>
          </a:ln>
          <a:effectLst>
            <a:innerShdw blurRad="76200">
              <a:srgbClr val="000000"/>
            </a:innerShdw>
          </a:effectLst>
        </p:spPr>
      </p:pic>
      <p:sp>
        <p:nvSpPr>
          <p:cNvPr id="7" name="Прямоугольник 6"/>
          <p:cNvSpPr/>
          <p:nvPr/>
        </p:nvSpPr>
        <p:spPr>
          <a:xfrm>
            <a:off x="1142976" y="428604"/>
            <a:ext cx="7013458"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Find  10  differences</a:t>
            </a:r>
            <a:endParaRPr lang="ru-RU"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7173" name="TextBox 5"/>
          <p:cNvSpPr txBox="1">
            <a:spLocks noChangeArrowheads="1"/>
          </p:cNvSpPr>
          <p:nvPr/>
        </p:nvSpPr>
        <p:spPr bwMode="auto">
          <a:xfrm>
            <a:off x="357158" y="4703763"/>
            <a:ext cx="3500467" cy="2154237"/>
          </a:xfrm>
          <a:prstGeom prst="rect">
            <a:avLst/>
          </a:prstGeom>
          <a:noFill/>
          <a:ln w="9525">
            <a:noFill/>
            <a:miter lim="800000"/>
            <a:headEnd/>
            <a:tailEnd/>
          </a:ln>
        </p:spPr>
        <p:txBody>
          <a:bodyPr wrap="square">
            <a:spAutoFit/>
          </a:bodyPr>
          <a:lstStyle/>
          <a:p>
            <a:r>
              <a:rPr lang="ru-RU" sz="1200" dirty="0"/>
              <a:t>1.</a:t>
            </a:r>
            <a:r>
              <a:rPr lang="en-US" sz="1200" dirty="0"/>
              <a:t>The  picture  is  orange,  blue  and  green.                                               </a:t>
            </a:r>
          </a:p>
          <a:p>
            <a:r>
              <a:rPr lang="en-US" sz="1200" dirty="0"/>
              <a:t>2.The  bedside  table  is  brown.                                                                   </a:t>
            </a:r>
          </a:p>
          <a:p>
            <a:r>
              <a:rPr lang="en-US" sz="1200" dirty="0"/>
              <a:t>3.The  computer  is  big.                                                                                </a:t>
            </a:r>
          </a:p>
          <a:p>
            <a:r>
              <a:rPr lang="en-US" sz="1200" dirty="0"/>
              <a:t>4.The  vase  is  on  the  desk.                                                                        </a:t>
            </a:r>
          </a:p>
          <a:p>
            <a:r>
              <a:rPr lang="en-US" sz="1200" dirty="0"/>
              <a:t>5.There  are  three  flowers  in  the  vase.                                                    </a:t>
            </a:r>
          </a:p>
          <a:p>
            <a:r>
              <a:rPr lang="en-US" sz="1200" dirty="0"/>
              <a:t>6.The  lamp  is  on  the  bedside  table.                                                        </a:t>
            </a:r>
          </a:p>
          <a:p>
            <a:r>
              <a:rPr lang="en-US" sz="1200" dirty="0"/>
              <a:t>7.There  are  no  books  on  the  desk.                                                         </a:t>
            </a:r>
          </a:p>
          <a:p>
            <a:r>
              <a:rPr lang="en-US" sz="1200" dirty="0"/>
              <a:t>8.There  is  no  ball  in  the  room..</a:t>
            </a:r>
          </a:p>
          <a:p>
            <a:r>
              <a:rPr lang="en-US" sz="1200" dirty="0"/>
              <a:t>9.Thre  is  a  mirror  on  the  wardrobe.                                                        </a:t>
            </a:r>
          </a:p>
          <a:p>
            <a:r>
              <a:rPr lang="en-US" sz="1200" dirty="0"/>
              <a:t>10.The  bookcase  is  full  of  books.                                                            </a:t>
            </a:r>
            <a:endParaRPr lang="ru-RU" sz="1200" dirty="0"/>
          </a:p>
          <a:p>
            <a:endParaRPr lang="ru-RU" sz="1400" dirty="0"/>
          </a:p>
        </p:txBody>
      </p:sp>
      <p:sp>
        <p:nvSpPr>
          <p:cNvPr id="8" name="TextBox 7"/>
          <p:cNvSpPr txBox="1">
            <a:spLocks noChangeArrowheads="1"/>
          </p:cNvSpPr>
          <p:nvPr/>
        </p:nvSpPr>
        <p:spPr bwMode="auto">
          <a:xfrm>
            <a:off x="4572000" y="4714875"/>
            <a:ext cx="3721100" cy="1938338"/>
          </a:xfrm>
          <a:prstGeom prst="rect">
            <a:avLst/>
          </a:prstGeom>
          <a:noFill/>
          <a:ln w="9525">
            <a:noFill/>
            <a:miter lim="800000"/>
            <a:headEnd/>
            <a:tailEnd/>
          </a:ln>
        </p:spPr>
        <p:txBody>
          <a:bodyPr wrap="none">
            <a:spAutoFit/>
          </a:bodyPr>
          <a:lstStyle/>
          <a:p>
            <a:r>
              <a:rPr lang="en-US" sz="1200" dirty="0">
                <a:solidFill>
                  <a:srgbClr val="9900FF"/>
                </a:solidFill>
              </a:rPr>
              <a:t>1.The  picture  is  red,  blue  and  green.</a:t>
            </a:r>
          </a:p>
          <a:p>
            <a:r>
              <a:rPr lang="en-US" sz="1200" dirty="0">
                <a:solidFill>
                  <a:srgbClr val="9900FF"/>
                </a:solidFill>
              </a:rPr>
              <a:t>2.The  bedside  table  is  dark  grey. </a:t>
            </a:r>
          </a:p>
          <a:p>
            <a:r>
              <a:rPr lang="en-US" sz="1200" dirty="0">
                <a:solidFill>
                  <a:srgbClr val="9900FF"/>
                </a:solidFill>
              </a:rPr>
              <a:t>3.The  computer  is  small.</a:t>
            </a:r>
          </a:p>
          <a:p>
            <a:r>
              <a:rPr lang="en-US" sz="1200" dirty="0">
                <a:solidFill>
                  <a:srgbClr val="9900FF"/>
                </a:solidFill>
              </a:rPr>
              <a:t>4.The  vase  is  on  the  wardrobe.</a:t>
            </a:r>
          </a:p>
          <a:p>
            <a:r>
              <a:rPr lang="en-US" sz="1200" dirty="0">
                <a:solidFill>
                  <a:srgbClr val="9900FF"/>
                </a:solidFill>
              </a:rPr>
              <a:t>5.There  is  one  flower  in  the  vase.</a:t>
            </a:r>
          </a:p>
          <a:p>
            <a:r>
              <a:rPr lang="en-US" sz="1200" dirty="0">
                <a:solidFill>
                  <a:srgbClr val="9900FF"/>
                </a:solidFill>
              </a:rPr>
              <a:t>6.The  lamp  is  on  the  wall.</a:t>
            </a:r>
          </a:p>
          <a:p>
            <a:r>
              <a:rPr lang="en-US" sz="1200" dirty="0">
                <a:solidFill>
                  <a:srgbClr val="9900FF"/>
                </a:solidFill>
              </a:rPr>
              <a:t>7.There  are  some  books  on  the  desk.</a:t>
            </a:r>
          </a:p>
          <a:p>
            <a:r>
              <a:rPr lang="en-US" sz="1200" dirty="0">
                <a:solidFill>
                  <a:srgbClr val="9900FF"/>
                </a:solidFill>
              </a:rPr>
              <a:t>8.There  is  a  ball  in  the  room.</a:t>
            </a:r>
          </a:p>
          <a:p>
            <a:r>
              <a:rPr lang="en-US" sz="1200" dirty="0">
                <a:solidFill>
                  <a:srgbClr val="9900FF"/>
                </a:solidFill>
              </a:rPr>
              <a:t>9.There  is  no  mirror  on  the  wardrobe.</a:t>
            </a:r>
          </a:p>
          <a:p>
            <a:r>
              <a:rPr lang="en-US" sz="1200" dirty="0">
                <a:solidFill>
                  <a:srgbClr val="9900FF"/>
                </a:solidFill>
              </a:rPr>
              <a:t>10.Some  books  in  the  bookcase  are  missing.</a:t>
            </a:r>
            <a:endParaRPr lang="ru-RU" sz="1200" dirty="0">
              <a:solidFill>
                <a:srgbClr val="9900FF"/>
              </a:solidFill>
            </a:endParaRPr>
          </a:p>
        </p:txBody>
      </p:sp>
      <p:sp>
        <p:nvSpPr>
          <p:cNvPr id="11" name="TextBox 10"/>
          <p:cNvSpPr txBox="1"/>
          <p:nvPr/>
        </p:nvSpPr>
        <p:spPr>
          <a:xfrm>
            <a:off x="3786182" y="1071546"/>
            <a:ext cx="785818" cy="369332"/>
          </a:xfrm>
          <a:prstGeom prst="rect">
            <a:avLst/>
          </a:prstGeom>
          <a:noFill/>
        </p:spPr>
        <p:txBody>
          <a:bodyPr wrap="square" rtlCol="0">
            <a:spAutoFit/>
          </a:bodyPr>
          <a:lstStyle/>
          <a:p>
            <a:r>
              <a:rPr lang="en-US" b="0" u="sng" dirty="0" err="1" smtClean="0"/>
              <a:t>Pic</a:t>
            </a:r>
            <a:r>
              <a:rPr lang="en-US" b="0" u="sng" dirty="0" smtClean="0"/>
              <a:t>. 1</a:t>
            </a:r>
            <a:endParaRPr lang="ru-RU" b="0" u="sng" dirty="0"/>
          </a:p>
        </p:txBody>
      </p:sp>
      <p:sp>
        <p:nvSpPr>
          <p:cNvPr id="12" name="TextBox 11"/>
          <p:cNvSpPr txBox="1"/>
          <p:nvPr/>
        </p:nvSpPr>
        <p:spPr>
          <a:xfrm>
            <a:off x="8001024" y="1071546"/>
            <a:ext cx="787395" cy="369332"/>
          </a:xfrm>
          <a:prstGeom prst="rect">
            <a:avLst/>
          </a:prstGeom>
          <a:noFill/>
        </p:spPr>
        <p:txBody>
          <a:bodyPr wrap="none" rtlCol="0">
            <a:spAutoFit/>
          </a:bodyPr>
          <a:lstStyle/>
          <a:p>
            <a:r>
              <a:rPr lang="en-US" b="0" u="sng" dirty="0" err="1" smtClean="0"/>
              <a:t>Pic</a:t>
            </a:r>
            <a:r>
              <a:rPr lang="en-US" b="0" u="sng" dirty="0" smtClean="0"/>
              <a:t>. 2</a:t>
            </a:r>
            <a:endParaRPr lang="ru-RU" b="0"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1500"/>
                                  </p:stCondLst>
                                  <p:childTnLst>
                                    <p:set>
                                      <p:cBhvr>
                                        <p:cTn id="6" dur="1" fill="hold">
                                          <p:stCondLst>
                                            <p:cond delay="0"/>
                                          </p:stCondLst>
                                        </p:cTn>
                                        <p:tgtEl>
                                          <p:spTgt spid="7170"/>
                                        </p:tgtEl>
                                        <p:attrNameLst>
                                          <p:attrName>style.visibility</p:attrName>
                                        </p:attrNameLst>
                                      </p:cBhvr>
                                      <p:to>
                                        <p:strVal val="visible"/>
                                      </p:to>
                                    </p:set>
                                  </p:childTnLst>
                                </p:cTn>
                              </p:par>
                              <p:par>
                                <p:cTn id="7" presetID="1" presetClass="entr" presetSubtype="0" fill="hold" grpId="0" nodeType="withEffect">
                                  <p:stCondLst>
                                    <p:cond delay="1500"/>
                                  </p:stCondLst>
                                  <p:childTnLst>
                                    <p:set>
                                      <p:cBhvr>
                                        <p:cTn id="8" dur="1" fill="hold">
                                          <p:stCondLst>
                                            <p:cond delay="0"/>
                                          </p:stCondLst>
                                        </p:cTn>
                                        <p:tgtEl>
                                          <p:spTgt spid="11"/>
                                        </p:tgtEl>
                                        <p:attrNameLst>
                                          <p:attrName>style.visibility</p:attrName>
                                        </p:attrNameLst>
                                      </p:cBhvr>
                                      <p:to>
                                        <p:strVal val="visible"/>
                                      </p:to>
                                    </p:set>
                                  </p:childTnLst>
                                </p:cTn>
                              </p:par>
                            </p:childTnLst>
                          </p:cTn>
                        </p:par>
                        <p:par>
                          <p:cTn id="9" fill="hold">
                            <p:stCondLst>
                              <p:cond delay="1500"/>
                            </p:stCondLst>
                            <p:childTnLst>
                              <p:par>
                                <p:cTn id="10" presetID="1" presetClass="entr" presetSubtype="0" fill="hold" nodeType="afterEffect">
                                  <p:stCondLst>
                                    <p:cond delay="1500"/>
                                  </p:stCondLst>
                                  <p:childTnLst>
                                    <p:set>
                                      <p:cBhvr>
                                        <p:cTn id="11" dur="1" fill="hold">
                                          <p:stCondLst>
                                            <p:cond delay="0"/>
                                          </p:stCondLst>
                                        </p:cTn>
                                        <p:tgtEl>
                                          <p:spTgt spid="7171"/>
                                        </p:tgtEl>
                                        <p:attrNameLst>
                                          <p:attrName>style.visibility</p:attrName>
                                        </p:attrNameLst>
                                      </p:cBhvr>
                                      <p:to>
                                        <p:strVal val="visible"/>
                                      </p:to>
                                    </p:set>
                                  </p:childTnLst>
                                </p:cTn>
                              </p:par>
                              <p:par>
                                <p:cTn id="12" presetID="1" presetClass="entr" presetSubtype="0" fill="hold" grpId="0" nodeType="withEffect">
                                  <p:stCondLst>
                                    <p:cond delay="1500"/>
                                  </p:stCondLst>
                                  <p:childTnLst>
                                    <p:set>
                                      <p:cBhvr>
                                        <p:cTn id="13" dur="1" fill="hold">
                                          <p:stCondLst>
                                            <p:cond delay="0"/>
                                          </p:stCondLst>
                                        </p:cTn>
                                        <p:tgtEl>
                                          <p:spTgt spid="1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7173"/>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blinds(horizontal)">
                                      <p:cBhvr>
                                        <p:cTn id="22" dur="500"/>
                                        <p:tgtEl>
                                          <p:spTgt spid="8">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
                                            <p:txEl>
                                              <p:pRg st="1" end="1"/>
                                            </p:txEl>
                                          </p:spTgt>
                                        </p:tgtEl>
                                        <p:attrNameLst>
                                          <p:attrName>style.visibility</p:attrName>
                                        </p:attrNameLst>
                                      </p:cBhvr>
                                      <p:to>
                                        <p:strVal val="visible"/>
                                      </p:to>
                                    </p:set>
                                    <p:animEffect transition="in" filter="blinds(horizontal)">
                                      <p:cBhvr>
                                        <p:cTn id="27" dur="500"/>
                                        <p:tgtEl>
                                          <p:spTgt spid="8">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8">
                                            <p:txEl>
                                              <p:pRg st="2" end="2"/>
                                            </p:txEl>
                                          </p:spTgt>
                                        </p:tgtEl>
                                        <p:attrNameLst>
                                          <p:attrName>style.visibility</p:attrName>
                                        </p:attrNameLst>
                                      </p:cBhvr>
                                      <p:to>
                                        <p:strVal val="visible"/>
                                      </p:to>
                                    </p:set>
                                    <p:animEffect transition="in" filter="blinds(horizontal)">
                                      <p:cBhvr>
                                        <p:cTn id="32" dur="500"/>
                                        <p:tgtEl>
                                          <p:spTgt spid="8">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8">
                                            <p:txEl>
                                              <p:pRg st="3" end="3"/>
                                            </p:txEl>
                                          </p:spTgt>
                                        </p:tgtEl>
                                        <p:attrNameLst>
                                          <p:attrName>style.visibility</p:attrName>
                                        </p:attrNameLst>
                                      </p:cBhvr>
                                      <p:to>
                                        <p:strVal val="visible"/>
                                      </p:to>
                                    </p:set>
                                    <p:animEffect transition="in" filter="blinds(horizontal)">
                                      <p:cBhvr>
                                        <p:cTn id="37" dur="500"/>
                                        <p:tgtEl>
                                          <p:spTgt spid="8">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8">
                                            <p:txEl>
                                              <p:pRg st="4" end="4"/>
                                            </p:txEl>
                                          </p:spTgt>
                                        </p:tgtEl>
                                        <p:attrNameLst>
                                          <p:attrName>style.visibility</p:attrName>
                                        </p:attrNameLst>
                                      </p:cBhvr>
                                      <p:to>
                                        <p:strVal val="visible"/>
                                      </p:to>
                                    </p:set>
                                    <p:animEffect transition="in" filter="blinds(horizontal)">
                                      <p:cBhvr>
                                        <p:cTn id="42" dur="500"/>
                                        <p:tgtEl>
                                          <p:spTgt spid="8">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8">
                                            <p:txEl>
                                              <p:pRg st="5" end="5"/>
                                            </p:txEl>
                                          </p:spTgt>
                                        </p:tgtEl>
                                        <p:attrNameLst>
                                          <p:attrName>style.visibility</p:attrName>
                                        </p:attrNameLst>
                                      </p:cBhvr>
                                      <p:to>
                                        <p:strVal val="visible"/>
                                      </p:to>
                                    </p:set>
                                    <p:animEffect transition="in" filter="blinds(horizontal)">
                                      <p:cBhvr>
                                        <p:cTn id="47" dur="500"/>
                                        <p:tgtEl>
                                          <p:spTgt spid="8">
                                            <p:txEl>
                                              <p:pRg st="5" end="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3" presetClass="entr" presetSubtype="10" fill="hold" nodeType="clickEffect">
                                  <p:stCondLst>
                                    <p:cond delay="0"/>
                                  </p:stCondLst>
                                  <p:childTnLst>
                                    <p:set>
                                      <p:cBhvr>
                                        <p:cTn id="51" dur="1" fill="hold">
                                          <p:stCondLst>
                                            <p:cond delay="0"/>
                                          </p:stCondLst>
                                        </p:cTn>
                                        <p:tgtEl>
                                          <p:spTgt spid="8">
                                            <p:txEl>
                                              <p:pRg st="6" end="6"/>
                                            </p:txEl>
                                          </p:spTgt>
                                        </p:tgtEl>
                                        <p:attrNameLst>
                                          <p:attrName>style.visibility</p:attrName>
                                        </p:attrNameLst>
                                      </p:cBhvr>
                                      <p:to>
                                        <p:strVal val="visible"/>
                                      </p:to>
                                    </p:set>
                                    <p:animEffect transition="in" filter="blinds(horizontal)">
                                      <p:cBhvr>
                                        <p:cTn id="52" dur="500"/>
                                        <p:tgtEl>
                                          <p:spTgt spid="8">
                                            <p:txEl>
                                              <p:pRg st="6" end="6"/>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 presetClass="entr" presetSubtype="10" fill="hold" nodeType="clickEffect">
                                  <p:stCondLst>
                                    <p:cond delay="0"/>
                                  </p:stCondLst>
                                  <p:childTnLst>
                                    <p:set>
                                      <p:cBhvr>
                                        <p:cTn id="56" dur="1" fill="hold">
                                          <p:stCondLst>
                                            <p:cond delay="0"/>
                                          </p:stCondLst>
                                        </p:cTn>
                                        <p:tgtEl>
                                          <p:spTgt spid="8">
                                            <p:txEl>
                                              <p:pRg st="7" end="7"/>
                                            </p:txEl>
                                          </p:spTgt>
                                        </p:tgtEl>
                                        <p:attrNameLst>
                                          <p:attrName>style.visibility</p:attrName>
                                        </p:attrNameLst>
                                      </p:cBhvr>
                                      <p:to>
                                        <p:strVal val="visible"/>
                                      </p:to>
                                    </p:set>
                                    <p:animEffect transition="in" filter="blinds(horizontal)">
                                      <p:cBhvr>
                                        <p:cTn id="57" dur="500"/>
                                        <p:tgtEl>
                                          <p:spTgt spid="8">
                                            <p:txEl>
                                              <p:pRg st="7" end="7"/>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3" presetClass="entr" presetSubtype="10" fill="hold" nodeType="clickEffect">
                                  <p:stCondLst>
                                    <p:cond delay="0"/>
                                  </p:stCondLst>
                                  <p:childTnLst>
                                    <p:set>
                                      <p:cBhvr>
                                        <p:cTn id="61" dur="1" fill="hold">
                                          <p:stCondLst>
                                            <p:cond delay="0"/>
                                          </p:stCondLst>
                                        </p:cTn>
                                        <p:tgtEl>
                                          <p:spTgt spid="8">
                                            <p:txEl>
                                              <p:pRg st="8" end="8"/>
                                            </p:txEl>
                                          </p:spTgt>
                                        </p:tgtEl>
                                        <p:attrNameLst>
                                          <p:attrName>style.visibility</p:attrName>
                                        </p:attrNameLst>
                                      </p:cBhvr>
                                      <p:to>
                                        <p:strVal val="visible"/>
                                      </p:to>
                                    </p:set>
                                    <p:animEffect transition="in" filter="blinds(horizontal)">
                                      <p:cBhvr>
                                        <p:cTn id="62" dur="500"/>
                                        <p:tgtEl>
                                          <p:spTgt spid="8">
                                            <p:txEl>
                                              <p:pRg st="8" end="8"/>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8">
                                            <p:txEl>
                                              <p:pRg st="9" end="9"/>
                                            </p:txEl>
                                          </p:spTgt>
                                        </p:tgtEl>
                                        <p:attrNameLst>
                                          <p:attrName>style.visibility</p:attrName>
                                        </p:attrNameLst>
                                      </p:cBhvr>
                                      <p:to>
                                        <p:strVal val="visible"/>
                                      </p:to>
                                    </p:set>
                                    <p:animEffect transition="in" filter="blinds(horizontal)">
                                      <p:cBhvr>
                                        <p:cTn id="67" dur="500"/>
                                        <p:tgtEl>
                                          <p:spTgt spid="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8"/>
          <p:cNvSpPr>
            <a:spLocks noGrp="1" noChangeArrowheads="1"/>
          </p:cNvSpPr>
          <p:nvPr>
            <p:ph type="title"/>
          </p:nvPr>
        </p:nvSpPr>
        <p:spPr>
          <a:xfrm>
            <a:off x="571500" y="142875"/>
            <a:ext cx="8086725" cy="785813"/>
          </a:xfrm>
        </p:spPr>
        <p:txBody>
          <a:bodyPr/>
          <a:lstStyle/>
          <a:p>
            <a:pPr eaLnBrk="1" hangingPunct="1"/>
            <a:endParaRPr lang="ru-RU" dirty="0" smtClean="0"/>
          </a:p>
        </p:txBody>
      </p:sp>
      <p:pic>
        <p:nvPicPr>
          <p:cNvPr id="5124" name="Содержимое 6" descr="комната5.bmp"/>
          <p:cNvPicPr>
            <a:picLocks noGrp="1" noChangeAspect="1"/>
          </p:cNvPicPr>
          <p:nvPr>
            <p:ph sz="half" idx="1"/>
          </p:nvPr>
        </p:nvPicPr>
        <p:blipFill>
          <a:blip r:embed="rId2"/>
          <a:srcRect/>
          <a:stretch>
            <a:fillRect/>
          </a:stretch>
        </p:blipFill>
        <p:spPr>
          <a:xfrm>
            <a:off x="142844" y="2500306"/>
            <a:ext cx="1571603" cy="1785950"/>
          </a:xfrm>
          <a:prstGeom prst="rect">
            <a:avLst/>
          </a:prstGeom>
          <a:ln w="88900" cap="sq" cmpd="thickThin">
            <a:solidFill>
              <a:srgbClr val="808000"/>
            </a:solidFill>
            <a:prstDash val="solid"/>
            <a:miter lim="800000"/>
          </a:ln>
          <a:effectLst>
            <a:innerShdw blurRad="76200">
              <a:srgbClr val="000000"/>
            </a:innerShdw>
          </a:effectLst>
        </p:spPr>
      </p:pic>
      <p:sp>
        <p:nvSpPr>
          <p:cNvPr id="6" name="Прямоугольник 5"/>
          <p:cNvSpPr/>
          <p:nvPr/>
        </p:nvSpPr>
        <p:spPr>
          <a:xfrm>
            <a:off x="1928794" y="142852"/>
            <a:ext cx="4063934" cy="923330"/>
          </a:xfrm>
          <a:prstGeom prst="rect">
            <a:avLst/>
          </a:prstGeom>
          <a:noFill/>
        </p:spPr>
        <p:txBody>
          <a:bodyPr wrap="none">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defRPr/>
            </a:pPr>
            <a:r>
              <a:rPr lang="en-US" sz="5400"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Description</a:t>
            </a:r>
            <a:endParaRPr lang="ru-RU" sz="5400"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0" name="TextBox 9"/>
          <p:cNvSpPr txBox="1"/>
          <p:nvPr/>
        </p:nvSpPr>
        <p:spPr>
          <a:xfrm>
            <a:off x="2214546" y="1214422"/>
            <a:ext cx="4643470" cy="5521512"/>
          </a:xfrm>
          <a:prstGeom prst="rect">
            <a:avLst/>
          </a:prstGeom>
          <a:noFill/>
        </p:spPr>
        <p:txBody>
          <a:bodyPr wrap="square" rtlCol="0">
            <a:spAutoFit/>
          </a:bodyPr>
          <a:lstStyle/>
          <a:p>
            <a:pPr eaLnBrk="1" hangingPunct="1">
              <a:lnSpc>
                <a:spcPct val="120000"/>
              </a:lnSpc>
              <a:buFontTx/>
              <a:buNone/>
            </a:pPr>
            <a:r>
              <a:rPr lang="ru-RU" sz="1400" dirty="0" smtClean="0">
                <a:solidFill>
                  <a:srgbClr val="0070C0"/>
                </a:solidFill>
              </a:rPr>
              <a:t>      </a:t>
            </a:r>
            <a:r>
              <a:rPr lang="en-US" sz="1400" dirty="0" smtClean="0">
                <a:solidFill>
                  <a:srgbClr val="0070C0"/>
                </a:solidFill>
              </a:rPr>
              <a:t>is</a:t>
            </a:r>
            <a:endParaRPr lang="en-US" sz="1400" dirty="0" smtClean="0"/>
          </a:p>
          <a:p>
            <a:pPr eaLnBrk="1" hangingPunct="1">
              <a:lnSpc>
                <a:spcPct val="120000"/>
              </a:lnSpc>
              <a:buFontTx/>
              <a:buNone/>
            </a:pPr>
            <a:r>
              <a:rPr lang="ru-RU" sz="1400" dirty="0" smtClean="0">
                <a:solidFill>
                  <a:srgbClr val="0070C0"/>
                </a:solidFill>
              </a:rPr>
              <a:t>  </a:t>
            </a:r>
            <a:r>
              <a:rPr lang="en-US" sz="1400" dirty="0" smtClean="0">
                <a:solidFill>
                  <a:srgbClr val="0070C0"/>
                </a:solidFill>
              </a:rPr>
              <a:t>isn’t</a:t>
            </a:r>
            <a:r>
              <a:rPr lang="en-US" sz="1400" dirty="0" smtClean="0"/>
              <a:t> </a:t>
            </a:r>
            <a:endParaRPr lang="en-US" sz="1400" dirty="0" smtClean="0">
              <a:solidFill>
                <a:srgbClr val="00B050"/>
              </a:solidFill>
            </a:endParaRPr>
          </a:p>
          <a:p>
            <a:pPr eaLnBrk="1" hangingPunct="1">
              <a:lnSpc>
                <a:spcPct val="120000"/>
              </a:lnSpc>
              <a:buFontTx/>
              <a:buNone/>
            </a:pPr>
            <a:r>
              <a:rPr lang="en-US" sz="1400" dirty="0" smtClean="0"/>
              <a:t> </a:t>
            </a:r>
            <a:r>
              <a:rPr lang="ru-RU" sz="1400" dirty="0" smtClean="0"/>
              <a:t>               </a:t>
            </a:r>
            <a:r>
              <a:rPr lang="en-US" sz="1400" dirty="0" smtClean="0">
                <a:solidFill>
                  <a:srgbClr val="0070C0"/>
                </a:solidFill>
              </a:rPr>
              <a:t>are</a:t>
            </a:r>
            <a:r>
              <a:rPr lang="en-US" sz="1400" dirty="0" smtClean="0"/>
              <a:t> </a:t>
            </a:r>
            <a:r>
              <a:rPr lang="ru-RU" sz="1400" dirty="0" smtClean="0"/>
              <a:t>                                </a:t>
            </a:r>
            <a:r>
              <a:rPr lang="en-US" sz="1400" dirty="0" smtClean="0">
                <a:solidFill>
                  <a:srgbClr val="0070C0"/>
                </a:solidFill>
              </a:rPr>
              <a:t>it’s</a:t>
            </a:r>
            <a:r>
              <a:rPr lang="en-US" sz="1400" dirty="0" smtClean="0"/>
              <a:t>  </a:t>
            </a:r>
          </a:p>
          <a:p>
            <a:pPr eaLnBrk="1" hangingPunct="1">
              <a:lnSpc>
                <a:spcPct val="120000"/>
              </a:lnSpc>
              <a:buFontTx/>
              <a:buNone/>
            </a:pPr>
            <a:r>
              <a:rPr lang="ru-RU" sz="1400" dirty="0" smtClean="0"/>
              <a:t>                                           </a:t>
            </a:r>
            <a:r>
              <a:rPr lang="en-US" sz="1400" dirty="0" smtClean="0"/>
              <a:t> </a:t>
            </a:r>
            <a:r>
              <a:rPr lang="en-US" sz="1400" dirty="0" smtClean="0">
                <a:solidFill>
                  <a:srgbClr val="0070C0"/>
                </a:solidFill>
              </a:rPr>
              <a:t>is</a:t>
            </a:r>
            <a:r>
              <a:rPr lang="en-US" sz="1400" dirty="0" smtClean="0"/>
              <a:t> </a:t>
            </a:r>
          </a:p>
          <a:p>
            <a:pPr eaLnBrk="1" hangingPunct="1">
              <a:lnSpc>
                <a:spcPct val="120000"/>
              </a:lnSpc>
              <a:buFontTx/>
              <a:buNone/>
            </a:pPr>
            <a:r>
              <a:rPr lang="ru-RU" sz="1400" dirty="0" smtClean="0"/>
              <a:t>                                                   </a:t>
            </a:r>
            <a:r>
              <a:rPr lang="en-US" sz="1400" dirty="0" smtClean="0"/>
              <a:t> </a:t>
            </a:r>
            <a:r>
              <a:rPr lang="en-US" sz="1400" dirty="0" smtClean="0">
                <a:solidFill>
                  <a:srgbClr val="0070C0"/>
                </a:solidFill>
              </a:rPr>
              <a:t>is</a:t>
            </a:r>
            <a:r>
              <a:rPr lang="en-US" sz="1400" dirty="0" smtClean="0"/>
              <a:t> </a:t>
            </a:r>
            <a:endParaRPr lang="ru-RU" sz="1400" dirty="0" smtClean="0"/>
          </a:p>
          <a:p>
            <a:pPr eaLnBrk="1" hangingPunct="1">
              <a:lnSpc>
                <a:spcPct val="120000"/>
              </a:lnSpc>
              <a:buFontTx/>
              <a:buNone/>
            </a:pPr>
            <a:r>
              <a:rPr lang="en-US" sz="1400" dirty="0" smtClean="0"/>
              <a:t> </a:t>
            </a:r>
            <a:r>
              <a:rPr lang="ru-RU" sz="1400" dirty="0" smtClean="0"/>
              <a:t>                               </a:t>
            </a:r>
            <a:r>
              <a:rPr lang="en-US" sz="1400" dirty="0" smtClean="0"/>
              <a:t> </a:t>
            </a:r>
            <a:r>
              <a:rPr lang="en-US" sz="1400" dirty="0" smtClean="0">
                <a:solidFill>
                  <a:srgbClr val="0070C0"/>
                </a:solidFill>
              </a:rPr>
              <a:t>is</a:t>
            </a:r>
            <a:r>
              <a:rPr lang="en-US" sz="1400" dirty="0" smtClean="0"/>
              <a:t>  </a:t>
            </a:r>
          </a:p>
          <a:p>
            <a:pPr eaLnBrk="1" hangingPunct="1">
              <a:lnSpc>
                <a:spcPct val="120000"/>
              </a:lnSpc>
              <a:buFontTx/>
              <a:buNone/>
            </a:pPr>
            <a:r>
              <a:rPr lang="en-US" sz="1400" dirty="0" smtClean="0"/>
              <a:t> </a:t>
            </a:r>
            <a:r>
              <a:rPr lang="ru-RU" sz="1400" dirty="0" smtClean="0"/>
              <a:t>                               </a:t>
            </a:r>
            <a:r>
              <a:rPr lang="en-US" sz="1400" dirty="0" smtClean="0">
                <a:solidFill>
                  <a:srgbClr val="0070C0"/>
                </a:solidFill>
              </a:rPr>
              <a:t>is</a:t>
            </a:r>
            <a:r>
              <a:rPr lang="en-US" sz="1400" dirty="0" smtClean="0"/>
              <a:t> </a:t>
            </a:r>
          </a:p>
          <a:p>
            <a:pPr eaLnBrk="1" hangingPunct="1">
              <a:lnSpc>
                <a:spcPct val="120000"/>
              </a:lnSpc>
              <a:buFontTx/>
              <a:buNone/>
            </a:pPr>
            <a:r>
              <a:rPr lang="en-US" sz="1400" dirty="0" smtClean="0"/>
              <a:t> </a:t>
            </a:r>
            <a:r>
              <a:rPr lang="ru-RU" sz="1400" dirty="0" smtClean="0"/>
              <a:t>                                                     </a:t>
            </a:r>
            <a:r>
              <a:rPr lang="en-US" sz="1400" dirty="0" smtClean="0">
                <a:solidFill>
                  <a:srgbClr val="0070C0"/>
                </a:solidFill>
              </a:rPr>
              <a:t>is</a:t>
            </a:r>
            <a:r>
              <a:rPr lang="en-US" sz="1400" dirty="0" smtClean="0"/>
              <a:t>  </a:t>
            </a:r>
          </a:p>
          <a:p>
            <a:pPr eaLnBrk="1" hangingPunct="1">
              <a:lnSpc>
                <a:spcPct val="120000"/>
              </a:lnSpc>
              <a:buFontTx/>
              <a:buNone/>
            </a:pPr>
            <a:r>
              <a:rPr lang="en-US" sz="1400" dirty="0" smtClean="0"/>
              <a:t> </a:t>
            </a:r>
            <a:r>
              <a:rPr lang="en-US" sz="1400" dirty="0" smtClean="0">
                <a:solidFill>
                  <a:srgbClr val="0070C0"/>
                </a:solidFill>
              </a:rPr>
              <a:t>like </a:t>
            </a:r>
            <a:endParaRPr lang="en-US" sz="1400" dirty="0" smtClean="0"/>
          </a:p>
          <a:p>
            <a:pPr eaLnBrk="1" hangingPunct="1">
              <a:lnSpc>
                <a:spcPct val="120000"/>
              </a:lnSpc>
              <a:buFontTx/>
              <a:buNone/>
            </a:pPr>
            <a:r>
              <a:rPr lang="en-US" sz="1400" dirty="0" smtClean="0"/>
              <a:t> </a:t>
            </a:r>
            <a:r>
              <a:rPr lang="ru-RU" sz="1400" dirty="0" smtClean="0"/>
              <a:t>                                                 </a:t>
            </a:r>
            <a:r>
              <a:rPr lang="en-US" sz="1400" dirty="0" smtClean="0">
                <a:solidFill>
                  <a:srgbClr val="0070C0"/>
                </a:solidFill>
              </a:rPr>
              <a:t>is </a:t>
            </a:r>
            <a:endParaRPr lang="en-US" sz="1400" dirty="0" smtClean="0"/>
          </a:p>
          <a:p>
            <a:pPr eaLnBrk="1" hangingPunct="1">
              <a:lnSpc>
                <a:spcPct val="120000"/>
              </a:lnSpc>
              <a:buFontTx/>
              <a:buNone/>
            </a:pPr>
            <a:r>
              <a:rPr lang="ru-RU" sz="1400" dirty="0" smtClean="0"/>
              <a:t>          </a:t>
            </a:r>
            <a:r>
              <a:rPr lang="en-US" sz="1400" dirty="0" smtClean="0"/>
              <a:t> </a:t>
            </a:r>
            <a:r>
              <a:rPr lang="en-US" sz="1400" dirty="0" smtClean="0">
                <a:solidFill>
                  <a:srgbClr val="0070C0"/>
                </a:solidFill>
              </a:rPr>
              <a:t>keep</a:t>
            </a:r>
            <a:r>
              <a:rPr lang="en-US" sz="1400" dirty="0" smtClean="0"/>
              <a:t> </a:t>
            </a:r>
          </a:p>
          <a:p>
            <a:pPr eaLnBrk="1" hangingPunct="1">
              <a:lnSpc>
                <a:spcPct val="120000"/>
              </a:lnSpc>
              <a:buFontTx/>
              <a:buNone/>
            </a:pPr>
            <a:r>
              <a:rPr lang="en-US" sz="1400" dirty="0" smtClean="0"/>
              <a:t> </a:t>
            </a:r>
            <a:r>
              <a:rPr lang="ru-RU" sz="1400" dirty="0" smtClean="0"/>
              <a:t>                                                   </a:t>
            </a:r>
            <a:r>
              <a:rPr lang="en-US" sz="1400" dirty="0" smtClean="0">
                <a:solidFill>
                  <a:srgbClr val="0070C0"/>
                </a:solidFill>
              </a:rPr>
              <a:t>is</a:t>
            </a:r>
            <a:r>
              <a:rPr lang="en-US" sz="1400" dirty="0" smtClean="0"/>
              <a:t> </a:t>
            </a:r>
          </a:p>
          <a:p>
            <a:pPr eaLnBrk="1" hangingPunct="1">
              <a:lnSpc>
                <a:spcPct val="120000"/>
              </a:lnSpc>
              <a:buFontTx/>
              <a:buNone/>
            </a:pPr>
            <a:r>
              <a:rPr lang="ru-RU" sz="1400" dirty="0" smtClean="0"/>
              <a:t>                                 </a:t>
            </a:r>
            <a:r>
              <a:rPr lang="en-US" sz="1400" dirty="0" smtClean="0"/>
              <a:t> </a:t>
            </a:r>
            <a:r>
              <a:rPr lang="en-US" sz="1400" dirty="0" smtClean="0">
                <a:solidFill>
                  <a:srgbClr val="0070C0"/>
                </a:solidFill>
              </a:rPr>
              <a:t>is</a:t>
            </a:r>
            <a:r>
              <a:rPr lang="en-US" sz="1400" dirty="0" smtClean="0"/>
              <a:t> </a:t>
            </a:r>
          </a:p>
          <a:p>
            <a:pPr eaLnBrk="1" hangingPunct="1">
              <a:lnSpc>
                <a:spcPct val="120000"/>
              </a:lnSpc>
              <a:buFontTx/>
              <a:buNone/>
            </a:pPr>
            <a:r>
              <a:rPr lang="ru-RU" sz="1400" dirty="0" smtClean="0">
                <a:solidFill>
                  <a:srgbClr val="0070C0"/>
                </a:solidFill>
              </a:rPr>
              <a:t>            </a:t>
            </a:r>
            <a:r>
              <a:rPr lang="en-US" sz="1400" dirty="0" smtClean="0">
                <a:solidFill>
                  <a:srgbClr val="0070C0"/>
                </a:solidFill>
              </a:rPr>
              <a:t>do</a:t>
            </a:r>
            <a:r>
              <a:rPr lang="en-US" sz="1400" dirty="0" smtClean="0"/>
              <a:t> </a:t>
            </a:r>
          </a:p>
          <a:p>
            <a:pPr eaLnBrk="1" hangingPunct="1">
              <a:lnSpc>
                <a:spcPct val="120000"/>
              </a:lnSpc>
              <a:buFontTx/>
              <a:buNone/>
            </a:pPr>
            <a:r>
              <a:rPr lang="en-US" sz="1400" dirty="0" smtClean="0"/>
              <a:t> </a:t>
            </a:r>
            <a:r>
              <a:rPr lang="ru-RU" sz="1400" dirty="0" smtClean="0"/>
              <a:t>                                                 </a:t>
            </a:r>
            <a:r>
              <a:rPr lang="en-US" sz="1400" dirty="0" smtClean="0">
                <a:solidFill>
                  <a:srgbClr val="0070C0"/>
                </a:solidFill>
              </a:rPr>
              <a:t>is</a:t>
            </a:r>
            <a:r>
              <a:rPr lang="en-US" sz="1400" dirty="0" smtClean="0"/>
              <a:t> </a:t>
            </a:r>
          </a:p>
          <a:p>
            <a:pPr eaLnBrk="1" hangingPunct="1">
              <a:lnSpc>
                <a:spcPct val="120000"/>
              </a:lnSpc>
              <a:buFontTx/>
              <a:buNone/>
            </a:pPr>
            <a:r>
              <a:rPr lang="ru-RU" sz="1400" dirty="0" smtClean="0">
                <a:solidFill>
                  <a:srgbClr val="0070C0"/>
                </a:solidFill>
              </a:rPr>
              <a:t>                            </a:t>
            </a:r>
            <a:r>
              <a:rPr lang="en-US" sz="1400" dirty="0" smtClean="0">
                <a:solidFill>
                  <a:srgbClr val="0070C0"/>
                </a:solidFill>
              </a:rPr>
              <a:t>can  see </a:t>
            </a:r>
            <a:endParaRPr lang="en-US" sz="1400" dirty="0" smtClean="0"/>
          </a:p>
          <a:p>
            <a:pPr eaLnBrk="1" hangingPunct="1">
              <a:lnSpc>
                <a:spcPct val="120000"/>
              </a:lnSpc>
              <a:buFontTx/>
              <a:buNone/>
            </a:pPr>
            <a:r>
              <a:rPr lang="en-US" sz="1400" dirty="0" smtClean="0"/>
              <a:t> </a:t>
            </a:r>
            <a:r>
              <a:rPr lang="ru-RU" sz="1400" dirty="0" smtClean="0"/>
              <a:t>                                                            </a:t>
            </a:r>
            <a:r>
              <a:rPr lang="en-US" sz="1400" dirty="0" smtClean="0">
                <a:solidFill>
                  <a:srgbClr val="0070C0"/>
                </a:solidFill>
              </a:rPr>
              <a:t>is</a:t>
            </a:r>
            <a:r>
              <a:rPr lang="en-US" sz="1400" dirty="0" smtClean="0"/>
              <a:t> </a:t>
            </a:r>
          </a:p>
          <a:p>
            <a:pPr eaLnBrk="1" hangingPunct="1">
              <a:lnSpc>
                <a:spcPct val="120000"/>
              </a:lnSpc>
              <a:buFontTx/>
              <a:buNone/>
            </a:pPr>
            <a:r>
              <a:rPr lang="ru-RU" sz="1400" dirty="0" smtClean="0">
                <a:solidFill>
                  <a:srgbClr val="0070C0"/>
                </a:solidFill>
              </a:rPr>
              <a:t>              </a:t>
            </a:r>
            <a:r>
              <a:rPr lang="en-US" sz="1400" dirty="0" smtClean="0">
                <a:solidFill>
                  <a:srgbClr val="0070C0"/>
                </a:solidFill>
              </a:rPr>
              <a:t>is</a:t>
            </a:r>
            <a:r>
              <a:rPr lang="en-US" sz="1400" dirty="0" smtClean="0"/>
              <a:t> </a:t>
            </a:r>
          </a:p>
          <a:p>
            <a:pPr eaLnBrk="1" hangingPunct="1">
              <a:lnSpc>
                <a:spcPct val="120000"/>
              </a:lnSpc>
              <a:buFontTx/>
              <a:buNone/>
            </a:pPr>
            <a:r>
              <a:rPr lang="en-US" sz="1400" dirty="0" smtClean="0"/>
              <a:t> </a:t>
            </a:r>
            <a:r>
              <a:rPr lang="ru-RU" sz="1400" dirty="0" smtClean="0"/>
              <a:t>                                                                                </a:t>
            </a:r>
            <a:r>
              <a:rPr lang="en-US" sz="1400" dirty="0" smtClean="0">
                <a:solidFill>
                  <a:srgbClr val="0070C0"/>
                </a:solidFill>
              </a:rPr>
              <a:t>is</a:t>
            </a:r>
            <a:r>
              <a:rPr lang="en-US" sz="1400" dirty="0" smtClean="0"/>
              <a:t> </a:t>
            </a:r>
            <a:endParaRPr lang="ru-RU" sz="1400" dirty="0" smtClean="0"/>
          </a:p>
          <a:p>
            <a:pPr eaLnBrk="1" hangingPunct="1">
              <a:lnSpc>
                <a:spcPct val="120000"/>
              </a:lnSpc>
              <a:buFontTx/>
              <a:buNone/>
            </a:pPr>
            <a:r>
              <a:rPr lang="ru-RU" sz="1400" dirty="0" smtClean="0"/>
              <a:t>          </a:t>
            </a:r>
            <a:r>
              <a:rPr lang="en-US" sz="1400" dirty="0" smtClean="0"/>
              <a:t> </a:t>
            </a:r>
            <a:r>
              <a:rPr lang="en-US" sz="1400" dirty="0" smtClean="0">
                <a:solidFill>
                  <a:srgbClr val="0070C0"/>
                </a:solidFill>
              </a:rPr>
              <a:t>play</a:t>
            </a:r>
            <a:r>
              <a:rPr lang="en-US" sz="1400" dirty="0" smtClean="0"/>
              <a:t> </a:t>
            </a:r>
          </a:p>
          <a:p>
            <a:pPr eaLnBrk="1" hangingPunct="1">
              <a:lnSpc>
                <a:spcPct val="120000"/>
              </a:lnSpc>
              <a:buFontTx/>
              <a:buNone/>
            </a:pPr>
            <a:r>
              <a:rPr lang="en-US" sz="1400" dirty="0" smtClean="0"/>
              <a:t> </a:t>
            </a:r>
            <a:r>
              <a:rPr lang="en-US" sz="1400" dirty="0" smtClean="0">
                <a:solidFill>
                  <a:srgbClr val="0070C0"/>
                </a:solidFill>
              </a:rPr>
              <a:t>love</a:t>
            </a:r>
            <a:r>
              <a:rPr lang="en-US" sz="1400" dirty="0" smtClean="0"/>
              <a:t> </a:t>
            </a:r>
            <a:endParaRPr lang="ru-RU" sz="1400" dirty="0" smtClean="0"/>
          </a:p>
        </p:txBody>
      </p:sp>
      <p:sp>
        <p:nvSpPr>
          <p:cNvPr id="11" name="TextBox 10"/>
          <p:cNvSpPr txBox="1"/>
          <p:nvPr/>
        </p:nvSpPr>
        <p:spPr>
          <a:xfrm>
            <a:off x="2071670" y="1214422"/>
            <a:ext cx="6195927" cy="5004447"/>
          </a:xfrm>
          <a:prstGeom prst="rect">
            <a:avLst/>
          </a:prstGeom>
          <a:noFill/>
        </p:spPr>
        <p:txBody>
          <a:bodyPr wrap="square" rtlCol="0">
            <a:spAutoFit/>
          </a:bodyPr>
          <a:lstStyle/>
          <a:p>
            <a:pPr eaLnBrk="1" hangingPunct="1">
              <a:lnSpc>
                <a:spcPct val="120000"/>
              </a:lnSpc>
              <a:buFontTx/>
              <a:buNone/>
            </a:pPr>
            <a:r>
              <a:rPr lang="ru-RU" sz="1400" dirty="0" smtClean="0"/>
              <a:t>                   </a:t>
            </a:r>
            <a:endParaRPr lang="en-US" sz="1400" dirty="0" smtClean="0"/>
          </a:p>
          <a:p>
            <a:pPr eaLnBrk="1" hangingPunct="1">
              <a:lnSpc>
                <a:spcPct val="120000"/>
              </a:lnSpc>
              <a:buFontTx/>
              <a:buNone/>
            </a:pPr>
            <a:r>
              <a:rPr lang="en-US" sz="1400" dirty="0" smtClean="0"/>
              <a:t> </a:t>
            </a:r>
            <a:r>
              <a:rPr lang="ru-RU" sz="1400" dirty="0" smtClean="0"/>
              <a:t>             </a:t>
            </a:r>
            <a:r>
              <a:rPr lang="en-US" sz="1400" dirty="0" smtClean="0">
                <a:solidFill>
                  <a:srgbClr val="00B050"/>
                </a:solidFill>
              </a:rPr>
              <a:t>big</a:t>
            </a:r>
            <a:r>
              <a:rPr lang="en-US" sz="1400" dirty="0" smtClean="0"/>
              <a:t>  </a:t>
            </a:r>
            <a:r>
              <a:rPr lang="ru-RU" sz="1400" dirty="0" smtClean="0"/>
              <a:t>        </a:t>
            </a:r>
            <a:r>
              <a:rPr lang="en-US" sz="1400" dirty="0" smtClean="0">
                <a:solidFill>
                  <a:srgbClr val="00B050"/>
                </a:solidFill>
              </a:rPr>
              <a:t>light</a:t>
            </a:r>
            <a:r>
              <a:rPr lang="en-US" sz="1400" dirty="0" smtClean="0"/>
              <a:t> </a:t>
            </a:r>
            <a:r>
              <a:rPr lang="ru-RU" sz="1400" dirty="0" smtClean="0"/>
              <a:t>        </a:t>
            </a:r>
            <a:r>
              <a:rPr lang="en-US" sz="1400" dirty="0" smtClean="0"/>
              <a:t> </a:t>
            </a:r>
            <a:r>
              <a:rPr lang="en-US" sz="1400" dirty="0" smtClean="0">
                <a:solidFill>
                  <a:srgbClr val="00B050"/>
                </a:solidFill>
              </a:rPr>
              <a:t>comfortable</a:t>
            </a:r>
          </a:p>
          <a:p>
            <a:pPr eaLnBrk="1" hangingPunct="1">
              <a:lnSpc>
                <a:spcPct val="120000"/>
              </a:lnSpc>
              <a:buFontTx/>
              <a:buNone/>
            </a:pPr>
            <a:r>
              <a:rPr lang="en-US" sz="1400" dirty="0" smtClean="0"/>
              <a:t> </a:t>
            </a:r>
            <a:r>
              <a:rPr lang="ru-RU" sz="1400" dirty="0" smtClean="0"/>
              <a:t>                          </a:t>
            </a:r>
            <a:r>
              <a:rPr lang="en-US" sz="1400" dirty="0" smtClean="0">
                <a:solidFill>
                  <a:srgbClr val="00B050"/>
                </a:solidFill>
              </a:rPr>
              <a:t>yellow</a:t>
            </a:r>
            <a:r>
              <a:rPr lang="ru-RU" sz="1400" dirty="0" smtClean="0">
                <a:solidFill>
                  <a:srgbClr val="00B050"/>
                </a:solidFill>
              </a:rPr>
              <a:t>                               </a:t>
            </a:r>
            <a:r>
              <a:rPr lang="en-US" sz="1400" dirty="0" smtClean="0"/>
              <a:t>  </a:t>
            </a:r>
            <a:r>
              <a:rPr lang="en-US" sz="1400" dirty="0" err="1" smtClean="0">
                <a:solidFill>
                  <a:srgbClr val="00B050"/>
                </a:solidFill>
              </a:rPr>
              <a:t>favourite</a:t>
            </a:r>
            <a:r>
              <a:rPr lang="en-US" sz="1400" dirty="0" smtClean="0"/>
              <a:t> </a:t>
            </a:r>
          </a:p>
          <a:p>
            <a:pPr eaLnBrk="1" hangingPunct="1">
              <a:lnSpc>
                <a:spcPct val="120000"/>
              </a:lnSpc>
              <a:buFontTx/>
              <a:buNone/>
            </a:pPr>
            <a:r>
              <a:rPr lang="ru-RU" sz="1400" dirty="0" smtClean="0"/>
              <a:t>                                                                                   </a:t>
            </a:r>
            <a:r>
              <a:rPr lang="en-US" sz="1400" dirty="0" smtClean="0"/>
              <a:t> </a:t>
            </a:r>
            <a:r>
              <a:rPr lang="en-US" sz="1400" dirty="0" smtClean="0">
                <a:solidFill>
                  <a:srgbClr val="00B050"/>
                </a:solidFill>
              </a:rPr>
              <a:t>dark-green</a:t>
            </a:r>
            <a:r>
              <a:rPr lang="en-US" sz="1400" dirty="0" smtClean="0"/>
              <a:t> </a:t>
            </a:r>
          </a:p>
          <a:p>
            <a:pPr eaLnBrk="1" hangingPunct="1">
              <a:lnSpc>
                <a:spcPct val="120000"/>
              </a:lnSpc>
              <a:buFontTx/>
              <a:buNone/>
            </a:pPr>
            <a:r>
              <a:rPr lang="ru-RU" sz="1400" dirty="0" smtClean="0"/>
              <a:t>                                                               </a:t>
            </a:r>
            <a:r>
              <a:rPr lang="en-US" sz="1400" dirty="0" smtClean="0"/>
              <a:t> </a:t>
            </a:r>
            <a:r>
              <a:rPr lang="en-US" sz="1400" dirty="0" smtClean="0">
                <a:solidFill>
                  <a:srgbClr val="00B050"/>
                </a:solidFill>
              </a:rPr>
              <a:t>grey</a:t>
            </a:r>
            <a:r>
              <a:rPr lang="en-US" sz="1400" dirty="0" smtClean="0"/>
              <a:t> </a:t>
            </a:r>
          </a:p>
          <a:p>
            <a:pPr eaLnBrk="1" hangingPunct="1">
              <a:lnSpc>
                <a:spcPct val="120000"/>
              </a:lnSpc>
              <a:buFontTx/>
              <a:buNone/>
            </a:pPr>
            <a:r>
              <a:rPr lang="ru-RU" sz="1400" dirty="0" smtClean="0"/>
              <a:t>                                            </a:t>
            </a:r>
            <a:r>
              <a:rPr lang="en-US" sz="1400" dirty="0" smtClean="0"/>
              <a:t> </a:t>
            </a:r>
            <a:r>
              <a:rPr lang="en-US" sz="1400" dirty="0" smtClean="0">
                <a:solidFill>
                  <a:srgbClr val="00B050"/>
                </a:solidFill>
              </a:rPr>
              <a:t>pink</a:t>
            </a:r>
            <a:r>
              <a:rPr lang="en-US" sz="1400" dirty="0" smtClean="0"/>
              <a:t> </a:t>
            </a:r>
          </a:p>
          <a:p>
            <a:pPr eaLnBrk="1" hangingPunct="1">
              <a:lnSpc>
                <a:spcPct val="120000"/>
              </a:lnSpc>
              <a:buFontTx/>
              <a:buNone/>
            </a:pPr>
            <a:r>
              <a:rPr lang="en-US" sz="1400" dirty="0" smtClean="0"/>
              <a:t> </a:t>
            </a:r>
          </a:p>
          <a:p>
            <a:pPr eaLnBrk="1" hangingPunct="1">
              <a:lnSpc>
                <a:spcPct val="120000"/>
              </a:lnSpc>
              <a:buFontTx/>
              <a:buNone/>
            </a:pPr>
            <a:r>
              <a:rPr lang="en-US" sz="1400" dirty="0" smtClean="0"/>
              <a:t> </a:t>
            </a:r>
            <a:r>
              <a:rPr lang="ru-RU" sz="1400" dirty="0" smtClean="0"/>
              <a:t>            </a:t>
            </a:r>
            <a:r>
              <a:rPr lang="en-US" sz="1400" dirty="0" smtClean="0">
                <a:solidFill>
                  <a:srgbClr val="00B050"/>
                </a:solidFill>
              </a:rPr>
              <a:t>right-hand</a:t>
            </a:r>
            <a:r>
              <a:rPr lang="en-US" sz="1400" dirty="0" smtClean="0"/>
              <a:t> </a:t>
            </a:r>
            <a:r>
              <a:rPr lang="ru-RU" sz="1400" dirty="0" smtClean="0"/>
              <a:t>                               </a:t>
            </a:r>
            <a:r>
              <a:rPr lang="en-US" sz="1400" dirty="0" smtClean="0"/>
              <a:t>  </a:t>
            </a:r>
            <a:r>
              <a:rPr lang="en-US" sz="1400" dirty="0" smtClean="0">
                <a:solidFill>
                  <a:srgbClr val="00B050"/>
                </a:solidFill>
              </a:rPr>
              <a:t>brown</a:t>
            </a:r>
            <a:r>
              <a:rPr lang="en-US" sz="1400" dirty="0" smtClean="0"/>
              <a:t>  </a:t>
            </a:r>
            <a:r>
              <a:rPr lang="ru-RU" sz="1400" dirty="0" smtClean="0"/>
              <a:t>                  </a:t>
            </a:r>
            <a:r>
              <a:rPr lang="en-US" sz="1400" dirty="0" smtClean="0"/>
              <a:t> </a:t>
            </a:r>
            <a:r>
              <a:rPr lang="en-US" sz="1400" dirty="0" smtClean="0">
                <a:solidFill>
                  <a:srgbClr val="00B050"/>
                </a:solidFill>
              </a:rPr>
              <a:t>full </a:t>
            </a:r>
            <a:endParaRPr lang="en-US" sz="1400" dirty="0" smtClean="0"/>
          </a:p>
          <a:p>
            <a:pPr marL="342900" indent="-342900" eaLnBrk="1" hangingPunct="1">
              <a:lnSpc>
                <a:spcPct val="120000"/>
              </a:lnSpc>
              <a:buFontTx/>
              <a:buAutoNum type="arabicPeriod" startAt="9"/>
            </a:pPr>
            <a:endParaRPr lang="ru-RU" sz="1400" dirty="0" smtClean="0"/>
          </a:p>
          <a:p>
            <a:pPr marL="342900" indent="-342900" eaLnBrk="1" hangingPunct="1">
              <a:lnSpc>
                <a:spcPct val="120000"/>
              </a:lnSpc>
              <a:buFontTx/>
              <a:buAutoNum type="arabicPeriod" startAt="9"/>
            </a:pPr>
            <a:endParaRPr lang="ru-RU" sz="1400" dirty="0" smtClean="0"/>
          </a:p>
          <a:p>
            <a:pPr marL="342900" indent="-342900" eaLnBrk="1" hangingPunct="1">
              <a:lnSpc>
                <a:spcPct val="120000"/>
              </a:lnSpc>
            </a:pPr>
            <a:endParaRPr lang="en-US" sz="1400" dirty="0" smtClean="0"/>
          </a:p>
          <a:p>
            <a:pPr eaLnBrk="1" hangingPunct="1">
              <a:lnSpc>
                <a:spcPct val="120000"/>
              </a:lnSpc>
              <a:buFontTx/>
              <a:buNone/>
            </a:pPr>
            <a:r>
              <a:rPr lang="ru-RU" sz="1400" dirty="0" smtClean="0">
                <a:solidFill>
                  <a:srgbClr val="00B050"/>
                </a:solidFill>
              </a:rPr>
              <a:t>             </a:t>
            </a:r>
            <a:r>
              <a:rPr lang="en-US" sz="1400" dirty="0" smtClean="0">
                <a:solidFill>
                  <a:srgbClr val="00B050"/>
                </a:solidFill>
              </a:rPr>
              <a:t>left-hand</a:t>
            </a:r>
            <a:r>
              <a:rPr lang="en-US" sz="1400" dirty="0" smtClean="0"/>
              <a:t> </a:t>
            </a:r>
          </a:p>
          <a:p>
            <a:pPr eaLnBrk="1" hangingPunct="1">
              <a:lnSpc>
                <a:spcPct val="120000"/>
              </a:lnSpc>
              <a:buFontTx/>
              <a:buNone/>
            </a:pPr>
            <a:endParaRPr lang="en-US" sz="1400" dirty="0" smtClean="0"/>
          </a:p>
          <a:p>
            <a:pPr eaLnBrk="1" hangingPunct="1">
              <a:lnSpc>
                <a:spcPct val="120000"/>
              </a:lnSpc>
              <a:buFontTx/>
              <a:buNone/>
            </a:pPr>
            <a:endParaRPr lang="en-US" sz="1400" dirty="0" smtClean="0"/>
          </a:p>
          <a:p>
            <a:pPr eaLnBrk="1" hangingPunct="1">
              <a:lnSpc>
                <a:spcPct val="120000"/>
              </a:lnSpc>
              <a:buFontTx/>
              <a:buNone/>
            </a:pPr>
            <a:r>
              <a:rPr lang="ru-RU" sz="1400" dirty="0" smtClean="0"/>
              <a:t>                                                            </a:t>
            </a:r>
            <a:r>
              <a:rPr lang="en-US" sz="1400" dirty="0" smtClean="0"/>
              <a:t> </a:t>
            </a:r>
            <a:r>
              <a:rPr lang="en-US" sz="1400" dirty="0" smtClean="0">
                <a:solidFill>
                  <a:srgbClr val="00B050"/>
                </a:solidFill>
              </a:rPr>
              <a:t>small  blue  </a:t>
            </a:r>
            <a:endParaRPr lang="en-US" sz="1400" dirty="0" smtClean="0"/>
          </a:p>
          <a:p>
            <a:pPr eaLnBrk="1" hangingPunct="1">
              <a:lnSpc>
                <a:spcPct val="120000"/>
              </a:lnSpc>
              <a:buFontTx/>
              <a:buNone/>
            </a:pPr>
            <a:r>
              <a:rPr lang="ru-RU" sz="1400" dirty="0" smtClean="0"/>
              <a:t>                                                  </a:t>
            </a:r>
            <a:r>
              <a:rPr lang="en-US" sz="1400" dirty="0" smtClean="0"/>
              <a:t> </a:t>
            </a:r>
            <a:r>
              <a:rPr lang="en-US" sz="1400" dirty="0" smtClean="0">
                <a:solidFill>
                  <a:srgbClr val="00B050"/>
                </a:solidFill>
              </a:rPr>
              <a:t>violet </a:t>
            </a:r>
            <a:endParaRPr lang="en-US" sz="1400" dirty="0" smtClean="0"/>
          </a:p>
          <a:p>
            <a:pPr eaLnBrk="1" hangingPunct="1">
              <a:lnSpc>
                <a:spcPct val="120000"/>
              </a:lnSpc>
              <a:buFontTx/>
              <a:buNone/>
            </a:pPr>
            <a:endParaRPr lang="en-US" sz="1400" dirty="0" smtClean="0"/>
          </a:p>
          <a:p>
            <a:pPr eaLnBrk="1" hangingPunct="1">
              <a:lnSpc>
                <a:spcPct val="120000"/>
              </a:lnSpc>
              <a:buFontTx/>
              <a:buNone/>
            </a:pPr>
            <a:endParaRPr lang="en-US" sz="1400" dirty="0" smtClean="0"/>
          </a:p>
          <a:p>
            <a:pPr eaLnBrk="1" hangingPunct="1">
              <a:lnSpc>
                <a:spcPct val="120000"/>
              </a:lnSpc>
              <a:buFontTx/>
              <a:buNone/>
            </a:pPr>
            <a:r>
              <a:rPr lang="ru-RU" sz="1400" dirty="0" smtClean="0"/>
              <a:t>                                                                                            </a:t>
            </a:r>
            <a:r>
              <a:rPr lang="en-US" sz="1400" dirty="0" smtClean="0"/>
              <a:t> </a:t>
            </a:r>
            <a:r>
              <a:rPr lang="en-US" sz="1400" dirty="0" smtClean="0">
                <a:solidFill>
                  <a:srgbClr val="00B050"/>
                </a:solidFill>
              </a:rPr>
              <a:t>big  light- green</a:t>
            </a:r>
            <a:r>
              <a:rPr lang="en-US" sz="1400" dirty="0" smtClean="0"/>
              <a:t> </a:t>
            </a:r>
            <a:r>
              <a:rPr lang="ru-RU" sz="1400" dirty="0" smtClean="0"/>
              <a:t> </a:t>
            </a:r>
            <a:endParaRPr lang="en-US" sz="1400" dirty="0" smtClean="0"/>
          </a:p>
        </p:txBody>
      </p:sp>
      <p:sp>
        <p:nvSpPr>
          <p:cNvPr id="12" name="TextBox 11"/>
          <p:cNvSpPr txBox="1"/>
          <p:nvPr/>
        </p:nvSpPr>
        <p:spPr>
          <a:xfrm>
            <a:off x="1928794" y="1714488"/>
            <a:ext cx="5500726" cy="4745915"/>
          </a:xfrm>
          <a:prstGeom prst="rect">
            <a:avLst/>
          </a:prstGeom>
          <a:noFill/>
        </p:spPr>
        <p:txBody>
          <a:bodyPr wrap="square" rtlCol="0">
            <a:spAutoFit/>
          </a:bodyPr>
          <a:lstStyle/>
          <a:p>
            <a:pPr eaLnBrk="1" hangingPunct="1">
              <a:lnSpc>
                <a:spcPct val="120000"/>
              </a:lnSpc>
              <a:buFontTx/>
              <a:buNone/>
            </a:pPr>
            <a:r>
              <a:rPr lang="ru-RU" sz="1400" dirty="0" smtClean="0"/>
              <a:t>   </a:t>
            </a:r>
            <a:r>
              <a:rPr lang="en-US" sz="1400" dirty="0" smtClean="0">
                <a:solidFill>
                  <a:srgbClr val="7030A0"/>
                </a:solidFill>
              </a:rPr>
              <a:t> </a:t>
            </a:r>
            <a:endParaRPr lang="ru-RU" sz="1400" dirty="0" smtClean="0">
              <a:solidFill>
                <a:srgbClr val="7030A0"/>
              </a:solidFill>
            </a:endParaRPr>
          </a:p>
          <a:p>
            <a:pPr eaLnBrk="1" hangingPunct="1">
              <a:lnSpc>
                <a:spcPct val="120000"/>
              </a:lnSpc>
              <a:buFontTx/>
              <a:buNone/>
            </a:pPr>
            <a:r>
              <a:rPr lang="ru-RU" sz="1400" dirty="0" smtClean="0">
                <a:solidFill>
                  <a:srgbClr val="7030A0"/>
                </a:solidFill>
              </a:rPr>
              <a:t>    </a:t>
            </a:r>
            <a:r>
              <a:rPr lang="en-US" sz="1400" dirty="0" smtClean="0">
                <a:solidFill>
                  <a:srgbClr val="7030A0"/>
                </a:solidFill>
              </a:rPr>
              <a:t>Opposite</a:t>
            </a:r>
            <a:r>
              <a:rPr lang="en-US" sz="1400" dirty="0" smtClean="0"/>
              <a:t>  </a:t>
            </a:r>
            <a:r>
              <a:rPr lang="ru-RU" sz="1400" dirty="0" smtClean="0"/>
              <a:t>                                                   </a:t>
            </a:r>
            <a:r>
              <a:rPr lang="en-US" sz="1400" dirty="0" smtClean="0"/>
              <a:t> </a:t>
            </a:r>
            <a:r>
              <a:rPr lang="en-US" sz="1400" dirty="0" smtClean="0">
                <a:solidFill>
                  <a:srgbClr val="7030A0"/>
                </a:solidFill>
              </a:rPr>
              <a:t>with</a:t>
            </a:r>
            <a:r>
              <a:rPr lang="en-US" sz="1400" dirty="0" smtClean="0"/>
              <a:t> </a:t>
            </a:r>
          </a:p>
          <a:p>
            <a:pPr eaLnBrk="1" hangingPunct="1">
              <a:lnSpc>
                <a:spcPct val="120000"/>
              </a:lnSpc>
              <a:buFontTx/>
              <a:buNone/>
            </a:pPr>
            <a:r>
              <a:rPr lang="en-US" sz="1400" dirty="0" smtClean="0"/>
              <a:t> </a:t>
            </a:r>
            <a:r>
              <a:rPr lang="ru-RU" sz="1400" dirty="0" smtClean="0"/>
              <a:t>   </a:t>
            </a:r>
            <a:r>
              <a:rPr lang="en-US" sz="1400" dirty="0" smtClean="0">
                <a:solidFill>
                  <a:srgbClr val="7030A0"/>
                </a:solidFill>
              </a:rPr>
              <a:t>In  front  of </a:t>
            </a:r>
            <a:endParaRPr lang="en-US" sz="1400" dirty="0" smtClean="0"/>
          </a:p>
          <a:p>
            <a:pPr eaLnBrk="1" hangingPunct="1">
              <a:lnSpc>
                <a:spcPct val="120000"/>
              </a:lnSpc>
              <a:buFontTx/>
              <a:buNone/>
            </a:pPr>
            <a:r>
              <a:rPr lang="en-US" sz="1400" dirty="0" smtClean="0"/>
              <a:t> </a:t>
            </a:r>
            <a:r>
              <a:rPr lang="ru-RU" sz="1400" dirty="0" smtClean="0"/>
              <a:t>  </a:t>
            </a:r>
            <a:r>
              <a:rPr lang="en-US" sz="1400" dirty="0" smtClean="0">
                <a:solidFill>
                  <a:srgbClr val="7030A0"/>
                </a:solidFill>
              </a:rPr>
              <a:t>On</a:t>
            </a:r>
            <a:r>
              <a:rPr lang="en-US" sz="1400" dirty="0" smtClean="0"/>
              <a:t> </a:t>
            </a:r>
          </a:p>
          <a:p>
            <a:pPr eaLnBrk="1" hangingPunct="1">
              <a:lnSpc>
                <a:spcPct val="120000"/>
              </a:lnSpc>
              <a:buFontTx/>
              <a:buNone/>
            </a:pPr>
            <a:r>
              <a:rPr lang="en-US" sz="1400" dirty="0" smtClean="0"/>
              <a:t> </a:t>
            </a:r>
            <a:r>
              <a:rPr lang="ru-RU" sz="1400" dirty="0" smtClean="0"/>
              <a:t>   </a:t>
            </a:r>
            <a:r>
              <a:rPr lang="en-US" sz="1400" dirty="0" smtClean="0">
                <a:solidFill>
                  <a:srgbClr val="7030A0"/>
                </a:solidFill>
              </a:rPr>
              <a:t>At</a:t>
            </a:r>
            <a:r>
              <a:rPr lang="en-US" sz="1400" dirty="0" smtClean="0"/>
              <a:t> </a:t>
            </a:r>
          </a:p>
          <a:p>
            <a:pPr eaLnBrk="1" hangingPunct="1">
              <a:lnSpc>
                <a:spcPct val="120000"/>
              </a:lnSpc>
              <a:buFontTx/>
              <a:buNone/>
            </a:pPr>
            <a:r>
              <a:rPr lang="en-US" sz="1400" dirty="0" smtClean="0">
                <a:solidFill>
                  <a:srgbClr val="7030A0"/>
                </a:solidFill>
              </a:rPr>
              <a:t> </a:t>
            </a:r>
            <a:r>
              <a:rPr lang="ru-RU" sz="1400" dirty="0" smtClean="0">
                <a:solidFill>
                  <a:srgbClr val="7030A0"/>
                </a:solidFill>
              </a:rPr>
              <a:t>   </a:t>
            </a:r>
            <a:r>
              <a:rPr lang="en-US" sz="1400" dirty="0" smtClean="0">
                <a:solidFill>
                  <a:srgbClr val="7030A0"/>
                </a:solidFill>
              </a:rPr>
              <a:t>In </a:t>
            </a:r>
            <a:endParaRPr lang="en-US" sz="1400" dirty="0" smtClean="0"/>
          </a:p>
          <a:p>
            <a:pPr eaLnBrk="1" hangingPunct="1">
              <a:lnSpc>
                <a:spcPct val="120000"/>
              </a:lnSpc>
              <a:buFontTx/>
              <a:buNone/>
            </a:pPr>
            <a:r>
              <a:rPr lang="ru-RU" sz="1400" dirty="0" smtClean="0"/>
              <a:t>   </a:t>
            </a:r>
            <a:endParaRPr lang="en-US" sz="1400" dirty="0" smtClean="0"/>
          </a:p>
          <a:p>
            <a:pPr eaLnBrk="1" hangingPunct="1">
              <a:lnSpc>
                <a:spcPct val="120000"/>
              </a:lnSpc>
              <a:buFontTx/>
              <a:buNone/>
            </a:pPr>
            <a:r>
              <a:rPr lang="ru-RU" sz="1400" dirty="0" smtClean="0">
                <a:solidFill>
                  <a:srgbClr val="7030A0"/>
                </a:solidFill>
              </a:rPr>
              <a:t>    </a:t>
            </a:r>
            <a:r>
              <a:rPr lang="en-US" sz="1400" dirty="0" smtClean="0">
                <a:solidFill>
                  <a:srgbClr val="7030A0"/>
                </a:solidFill>
              </a:rPr>
              <a:t>Next </a:t>
            </a:r>
            <a:r>
              <a:rPr lang="en-US" sz="1400" dirty="0" smtClean="0"/>
              <a:t> </a:t>
            </a:r>
            <a:r>
              <a:rPr lang="en-US" sz="1400" dirty="0" smtClean="0">
                <a:solidFill>
                  <a:srgbClr val="7030A0"/>
                </a:solidFill>
              </a:rPr>
              <a:t>to</a:t>
            </a:r>
            <a:r>
              <a:rPr lang="en-US" sz="1400" dirty="0" smtClean="0"/>
              <a:t>  </a:t>
            </a:r>
            <a:r>
              <a:rPr lang="ru-RU" sz="1400" dirty="0" smtClean="0"/>
              <a:t>                                                              </a:t>
            </a:r>
            <a:r>
              <a:rPr lang="en-US" sz="1400" dirty="0" smtClean="0"/>
              <a:t> </a:t>
            </a:r>
            <a:r>
              <a:rPr lang="en-US" sz="1400" dirty="0" smtClean="0">
                <a:solidFill>
                  <a:srgbClr val="7030A0"/>
                </a:solidFill>
              </a:rPr>
              <a:t>with </a:t>
            </a:r>
            <a:r>
              <a:rPr lang="en-US" sz="1400" dirty="0" smtClean="0"/>
              <a:t> </a:t>
            </a:r>
          </a:p>
          <a:p>
            <a:pPr eaLnBrk="1" hangingPunct="1">
              <a:lnSpc>
                <a:spcPct val="120000"/>
              </a:lnSpc>
              <a:buFontTx/>
              <a:buNone/>
            </a:pPr>
            <a:r>
              <a:rPr lang="ru-RU" sz="1400" dirty="0" smtClean="0">
                <a:solidFill>
                  <a:srgbClr val="7030A0"/>
                </a:solidFill>
              </a:rPr>
              <a:t>    </a:t>
            </a:r>
            <a:r>
              <a:rPr lang="en-US" sz="1400" dirty="0" smtClean="0">
                <a:solidFill>
                  <a:srgbClr val="7030A0"/>
                </a:solidFill>
              </a:rPr>
              <a:t>Here</a:t>
            </a:r>
            <a:r>
              <a:rPr lang="en-US" sz="1400" dirty="0" smtClean="0"/>
              <a:t>  </a:t>
            </a:r>
          </a:p>
          <a:p>
            <a:pPr eaLnBrk="1" hangingPunct="1">
              <a:lnSpc>
                <a:spcPct val="120000"/>
              </a:lnSpc>
              <a:buFontTx/>
              <a:buNone/>
            </a:pPr>
            <a:r>
              <a:rPr lang="ru-RU" sz="1400" dirty="0" smtClean="0">
                <a:solidFill>
                  <a:srgbClr val="7030A0"/>
                </a:solidFill>
              </a:rPr>
              <a:t>    </a:t>
            </a:r>
            <a:r>
              <a:rPr lang="en-US" sz="1400" dirty="0" smtClean="0">
                <a:solidFill>
                  <a:srgbClr val="7030A0"/>
                </a:solidFill>
              </a:rPr>
              <a:t>In</a:t>
            </a:r>
            <a:r>
              <a:rPr lang="en-US" sz="1400" dirty="0" smtClean="0"/>
              <a:t> </a:t>
            </a:r>
            <a:r>
              <a:rPr lang="ru-RU" sz="1400" dirty="0" smtClean="0"/>
              <a:t>                                                                               </a:t>
            </a:r>
            <a:r>
              <a:rPr lang="en-US" sz="1400" dirty="0" smtClean="0"/>
              <a:t> </a:t>
            </a:r>
            <a:r>
              <a:rPr lang="en-US" sz="1400" dirty="0" smtClean="0">
                <a:solidFill>
                  <a:srgbClr val="7030A0"/>
                </a:solidFill>
              </a:rPr>
              <a:t>with</a:t>
            </a:r>
            <a:r>
              <a:rPr lang="en-US" sz="1400" dirty="0" smtClean="0"/>
              <a:t> </a:t>
            </a:r>
          </a:p>
          <a:p>
            <a:pPr eaLnBrk="1" hangingPunct="1">
              <a:lnSpc>
                <a:spcPct val="120000"/>
              </a:lnSpc>
              <a:buFontTx/>
              <a:buNone/>
            </a:pPr>
            <a:r>
              <a:rPr lang="ru-RU" sz="1400" dirty="0" smtClean="0">
                <a:solidFill>
                  <a:srgbClr val="7030A0"/>
                </a:solidFill>
              </a:rPr>
              <a:t>   </a:t>
            </a:r>
            <a:r>
              <a:rPr lang="en-US" sz="1400" dirty="0" smtClean="0">
                <a:solidFill>
                  <a:srgbClr val="7030A0"/>
                </a:solidFill>
              </a:rPr>
              <a:t>On</a:t>
            </a:r>
            <a:r>
              <a:rPr lang="en-US" sz="1400" dirty="0" smtClean="0"/>
              <a:t> </a:t>
            </a:r>
          </a:p>
          <a:p>
            <a:pPr eaLnBrk="1" hangingPunct="1">
              <a:lnSpc>
                <a:spcPct val="120000"/>
              </a:lnSpc>
              <a:buFontTx/>
              <a:buNone/>
            </a:pPr>
            <a:r>
              <a:rPr lang="ru-RU" sz="1400" dirty="0" smtClean="0"/>
              <a:t> </a:t>
            </a:r>
            <a:r>
              <a:rPr lang="en-US" sz="1400" dirty="0" smtClean="0"/>
              <a:t> </a:t>
            </a:r>
            <a:r>
              <a:rPr lang="ru-RU" sz="1400" dirty="0" smtClean="0"/>
              <a:t>                                                 </a:t>
            </a:r>
            <a:r>
              <a:rPr lang="en-US" sz="1400" dirty="0" smtClean="0">
                <a:solidFill>
                  <a:srgbClr val="7030A0"/>
                </a:solidFill>
              </a:rPr>
              <a:t>with</a:t>
            </a:r>
            <a:r>
              <a:rPr lang="en-US" sz="1400" dirty="0" smtClean="0"/>
              <a:t>  </a:t>
            </a:r>
          </a:p>
          <a:p>
            <a:pPr eaLnBrk="1" hangingPunct="1">
              <a:lnSpc>
                <a:spcPct val="120000"/>
              </a:lnSpc>
              <a:buFontTx/>
              <a:buNone/>
            </a:pPr>
            <a:r>
              <a:rPr lang="ru-RU" sz="1400" dirty="0" smtClean="0">
                <a:solidFill>
                  <a:srgbClr val="7030A0"/>
                </a:solidFill>
              </a:rPr>
              <a:t>    </a:t>
            </a:r>
            <a:r>
              <a:rPr lang="en-US" sz="1400" dirty="0" smtClean="0">
                <a:solidFill>
                  <a:srgbClr val="7030A0"/>
                </a:solidFill>
              </a:rPr>
              <a:t>Next</a:t>
            </a:r>
            <a:r>
              <a:rPr lang="en-US" sz="1400" dirty="0" smtClean="0"/>
              <a:t>  </a:t>
            </a:r>
            <a:r>
              <a:rPr lang="en-US" sz="1400" dirty="0" smtClean="0">
                <a:solidFill>
                  <a:srgbClr val="7030A0"/>
                </a:solidFill>
              </a:rPr>
              <a:t>to</a:t>
            </a:r>
            <a:r>
              <a:rPr lang="en-US" sz="1400" dirty="0" smtClean="0"/>
              <a:t> </a:t>
            </a:r>
          </a:p>
          <a:p>
            <a:pPr eaLnBrk="1" hangingPunct="1">
              <a:lnSpc>
                <a:spcPct val="120000"/>
              </a:lnSpc>
              <a:buFontTx/>
              <a:buNone/>
            </a:pPr>
            <a:r>
              <a:rPr lang="ru-RU" sz="1400" dirty="0" smtClean="0">
                <a:solidFill>
                  <a:srgbClr val="7030A0"/>
                </a:solidFill>
              </a:rPr>
              <a:t>   </a:t>
            </a:r>
            <a:r>
              <a:rPr lang="en-US" sz="1400" dirty="0" smtClean="0">
                <a:solidFill>
                  <a:srgbClr val="7030A0"/>
                </a:solidFill>
              </a:rPr>
              <a:t>On</a:t>
            </a:r>
            <a:r>
              <a:rPr lang="en-US" sz="1400" dirty="0" smtClean="0"/>
              <a:t>  </a:t>
            </a:r>
            <a:r>
              <a:rPr lang="en-US" sz="1400" dirty="0" smtClean="0">
                <a:solidFill>
                  <a:srgbClr val="7030A0"/>
                </a:solidFill>
              </a:rPr>
              <a:t>the  left </a:t>
            </a:r>
            <a:r>
              <a:rPr lang="ru-RU" sz="1400" dirty="0" smtClean="0">
                <a:solidFill>
                  <a:srgbClr val="7030A0"/>
                </a:solidFill>
              </a:rPr>
              <a:t>                                                  </a:t>
            </a:r>
            <a:r>
              <a:rPr lang="en-US" sz="1400" dirty="0" smtClean="0"/>
              <a:t> </a:t>
            </a:r>
            <a:r>
              <a:rPr lang="en-US" sz="1400" dirty="0" smtClean="0">
                <a:solidFill>
                  <a:srgbClr val="7030A0"/>
                </a:solidFill>
              </a:rPr>
              <a:t>with </a:t>
            </a:r>
            <a:r>
              <a:rPr lang="ru-RU" sz="1400" dirty="0" smtClean="0">
                <a:solidFill>
                  <a:srgbClr val="7030A0"/>
                </a:solidFill>
              </a:rPr>
              <a:t>                </a:t>
            </a:r>
            <a:r>
              <a:rPr lang="en-US" sz="1400" dirty="0" smtClean="0"/>
              <a:t> </a:t>
            </a:r>
            <a:r>
              <a:rPr lang="en-US" sz="1400" dirty="0" smtClean="0">
                <a:solidFill>
                  <a:srgbClr val="7030A0"/>
                </a:solidFill>
              </a:rPr>
              <a:t>on</a:t>
            </a:r>
            <a:r>
              <a:rPr lang="en-US" sz="1400" dirty="0" smtClean="0"/>
              <a:t> </a:t>
            </a:r>
          </a:p>
          <a:p>
            <a:pPr eaLnBrk="1" hangingPunct="1">
              <a:lnSpc>
                <a:spcPct val="120000"/>
              </a:lnSpc>
              <a:buFontTx/>
              <a:buNone/>
            </a:pPr>
            <a:r>
              <a:rPr lang="ru-RU" sz="1400" dirty="0" smtClean="0">
                <a:solidFill>
                  <a:srgbClr val="7030A0"/>
                </a:solidFill>
              </a:rPr>
              <a:t>   </a:t>
            </a:r>
            <a:r>
              <a:rPr lang="en-US" sz="1400" dirty="0" smtClean="0">
                <a:solidFill>
                  <a:srgbClr val="7030A0"/>
                </a:solidFill>
              </a:rPr>
              <a:t>On</a:t>
            </a:r>
            <a:r>
              <a:rPr lang="en-US" sz="1400" dirty="0" smtClean="0"/>
              <a:t> </a:t>
            </a:r>
            <a:r>
              <a:rPr lang="ru-RU" sz="1400" dirty="0" smtClean="0"/>
              <a:t>                </a:t>
            </a:r>
            <a:r>
              <a:rPr lang="en-US" sz="1400" dirty="0" smtClean="0"/>
              <a:t> </a:t>
            </a:r>
            <a:r>
              <a:rPr lang="en-US" sz="1400" dirty="0" smtClean="0">
                <a:solidFill>
                  <a:srgbClr val="7030A0"/>
                </a:solidFill>
              </a:rPr>
              <a:t>above</a:t>
            </a:r>
            <a:r>
              <a:rPr lang="en-US" sz="1400" dirty="0" smtClean="0"/>
              <a:t> </a:t>
            </a:r>
          </a:p>
          <a:p>
            <a:pPr eaLnBrk="1" hangingPunct="1">
              <a:lnSpc>
                <a:spcPct val="120000"/>
              </a:lnSpc>
              <a:buFontTx/>
              <a:buNone/>
            </a:pPr>
            <a:r>
              <a:rPr lang="ru-RU" sz="1400" dirty="0" smtClean="0"/>
              <a:t>   </a:t>
            </a:r>
            <a:endParaRPr lang="en-US" sz="1400" dirty="0" smtClean="0"/>
          </a:p>
          <a:p>
            <a:pPr eaLnBrk="1" hangingPunct="1">
              <a:lnSpc>
                <a:spcPct val="120000"/>
              </a:lnSpc>
              <a:buFontTx/>
              <a:buNone/>
            </a:pPr>
            <a:r>
              <a:rPr lang="ru-RU" sz="1400" dirty="0" smtClean="0">
                <a:solidFill>
                  <a:srgbClr val="7030A0"/>
                </a:solidFill>
              </a:rPr>
              <a:t>   </a:t>
            </a:r>
            <a:r>
              <a:rPr lang="en-US" sz="1400" dirty="0" smtClean="0">
                <a:solidFill>
                  <a:srgbClr val="7030A0"/>
                </a:solidFill>
              </a:rPr>
              <a:t>In </a:t>
            </a:r>
            <a:r>
              <a:rPr lang="en-US" sz="1400" dirty="0" smtClean="0"/>
              <a:t> </a:t>
            </a:r>
            <a:r>
              <a:rPr lang="en-US" sz="1400" dirty="0" smtClean="0">
                <a:solidFill>
                  <a:srgbClr val="7030A0"/>
                </a:solidFill>
              </a:rPr>
              <a:t>the  middle  of </a:t>
            </a:r>
            <a:endParaRPr lang="en-US" sz="1400" dirty="0" smtClean="0"/>
          </a:p>
          <a:p>
            <a:pPr eaLnBrk="1" hangingPunct="1">
              <a:lnSpc>
                <a:spcPct val="120000"/>
              </a:lnSpc>
              <a:buFontTx/>
              <a:buNone/>
            </a:pPr>
            <a:r>
              <a:rPr lang="ru-RU" sz="1400" dirty="0" smtClean="0"/>
              <a:t> </a:t>
            </a:r>
            <a:r>
              <a:rPr lang="en-US" sz="1400" dirty="0" smtClean="0"/>
              <a:t> </a:t>
            </a:r>
            <a:r>
              <a:rPr lang="ru-RU" sz="1400" dirty="0" smtClean="0"/>
              <a:t>                                  </a:t>
            </a:r>
            <a:r>
              <a:rPr lang="en-US" sz="1400" dirty="0" smtClean="0">
                <a:solidFill>
                  <a:srgbClr val="7030A0"/>
                </a:solidFill>
              </a:rPr>
              <a:t>on</a:t>
            </a:r>
            <a:r>
              <a:rPr lang="en-US" sz="1400" dirty="0" smtClean="0"/>
              <a:t> </a:t>
            </a:r>
          </a:p>
        </p:txBody>
      </p:sp>
      <p:sp>
        <p:nvSpPr>
          <p:cNvPr id="13" name="TextBox 12"/>
          <p:cNvSpPr txBox="1"/>
          <p:nvPr/>
        </p:nvSpPr>
        <p:spPr>
          <a:xfrm>
            <a:off x="1857356" y="1214422"/>
            <a:ext cx="7286644" cy="5497723"/>
          </a:xfrm>
          <a:prstGeom prst="rect">
            <a:avLst/>
          </a:prstGeom>
          <a:noFill/>
        </p:spPr>
        <p:txBody>
          <a:bodyPr wrap="square" rtlCol="0">
            <a:spAutoFit/>
          </a:bodyPr>
          <a:lstStyle/>
          <a:p>
            <a:pPr eaLnBrk="1" hangingPunct="1">
              <a:lnSpc>
                <a:spcPct val="120000"/>
              </a:lnSpc>
              <a:buFontTx/>
              <a:buNone/>
            </a:pPr>
            <a:r>
              <a:rPr lang="en-US" sz="1400" dirty="0" smtClean="0"/>
              <a:t>1. This  </a:t>
            </a:r>
            <a:r>
              <a:rPr lang="ru-RU" sz="1400" dirty="0" smtClean="0">
                <a:solidFill>
                  <a:srgbClr val="0070C0"/>
                </a:solidFill>
              </a:rPr>
              <a:t>  </a:t>
            </a:r>
            <a:r>
              <a:rPr lang="en-US" sz="1400" dirty="0" smtClean="0">
                <a:solidFill>
                  <a:srgbClr val="0070C0"/>
                </a:solidFill>
              </a:rPr>
              <a:t> </a:t>
            </a:r>
            <a:r>
              <a:rPr lang="ru-RU" sz="1400" dirty="0" smtClean="0">
                <a:solidFill>
                  <a:srgbClr val="0070C0"/>
                </a:solidFill>
              </a:rPr>
              <a:t>  </a:t>
            </a:r>
            <a:r>
              <a:rPr lang="en-US" sz="1400" dirty="0" smtClean="0"/>
              <a:t>my  room.</a:t>
            </a:r>
          </a:p>
          <a:p>
            <a:pPr eaLnBrk="1" hangingPunct="1">
              <a:lnSpc>
                <a:spcPct val="120000"/>
              </a:lnSpc>
              <a:buFontTx/>
              <a:buNone/>
            </a:pPr>
            <a:r>
              <a:rPr lang="en-US" sz="1400" dirty="0" smtClean="0"/>
              <a:t>2.  It  </a:t>
            </a:r>
            <a:r>
              <a:rPr lang="ru-RU" sz="1400" dirty="0" smtClean="0">
                <a:solidFill>
                  <a:srgbClr val="0070C0"/>
                </a:solidFill>
              </a:rPr>
              <a:t>     </a:t>
            </a:r>
            <a:r>
              <a:rPr lang="en-US" sz="1400" dirty="0" smtClean="0"/>
              <a:t>  </a:t>
            </a:r>
            <a:r>
              <a:rPr lang="ru-RU" sz="1400" dirty="0" smtClean="0">
                <a:solidFill>
                  <a:srgbClr val="00B050"/>
                </a:solidFill>
              </a:rPr>
              <a:t>        </a:t>
            </a:r>
            <a:r>
              <a:rPr lang="en-US" sz="1400" dirty="0" smtClean="0"/>
              <a:t>  but  </a:t>
            </a:r>
            <a:r>
              <a:rPr lang="ru-RU" sz="1400" dirty="0" smtClean="0">
                <a:solidFill>
                  <a:srgbClr val="00B050"/>
                </a:solidFill>
              </a:rPr>
              <a:t>        </a:t>
            </a:r>
            <a:r>
              <a:rPr lang="en-US" sz="1400" dirty="0" smtClean="0"/>
              <a:t> and  </a:t>
            </a:r>
            <a:r>
              <a:rPr lang="ru-RU" sz="1400" dirty="0" smtClean="0">
                <a:solidFill>
                  <a:srgbClr val="00B050"/>
                </a:solidFill>
              </a:rPr>
              <a:t>                     </a:t>
            </a:r>
            <a:r>
              <a:rPr lang="en-US" sz="1400" dirty="0" smtClean="0">
                <a:solidFill>
                  <a:srgbClr val="00B050"/>
                </a:solidFill>
              </a:rPr>
              <a:t>.</a:t>
            </a:r>
          </a:p>
          <a:p>
            <a:pPr eaLnBrk="1" hangingPunct="1">
              <a:lnSpc>
                <a:spcPct val="120000"/>
              </a:lnSpc>
              <a:buFontTx/>
              <a:buNone/>
            </a:pPr>
            <a:r>
              <a:rPr lang="en-US" sz="1400" dirty="0" smtClean="0"/>
              <a:t>3.  The  walls  </a:t>
            </a:r>
            <a:r>
              <a:rPr lang="ru-RU" sz="1400" dirty="0" smtClean="0">
                <a:solidFill>
                  <a:srgbClr val="0070C0"/>
                </a:solidFill>
              </a:rPr>
              <a:t>    </a:t>
            </a:r>
            <a:r>
              <a:rPr lang="en-US" sz="1400" dirty="0" smtClean="0"/>
              <a:t>  </a:t>
            </a:r>
            <a:r>
              <a:rPr lang="ru-RU" sz="1400" dirty="0" smtClean="0">
                <a:solidFill>
                  <a:srgbClr val="00B050"/>
                </a:solidFill>
              </a:rPr>
              <a:t>      </a:t>
            </a:r>
            <a:r>
              <a:rPr lang="en-US" sz="1400" dirty="0" smtClean="0">
                <a:solidFill>
                  <a:srgbClr val="00B050"/>
                </a:solidFill>
              </a:rPr>
              <a:t>       </a:t>
            </a:r>
            <a:r>
              <a:rPr lang="en-US" sz="1400" dirty="0" smtClean="0"/>
              <a:t> because  </a:t>
            </a:r>
            <a:r>
              <a:rPr lang="ru-RU" sz="1400" dirty="0" smtClean="0">
                <a:solidFill>
                  <a:srgbClr val="0070C0"/>
                </a:solidFill>
              </a:rPr>
              <a:t>  </a:t>
            </a:r>
            <a:r>
              <a:rPr lang="en-US" sz="1400" dirty="0" smtClean="0">
                <a:solidFill>
                  <a:srgbClr val="0070C0"/>
                </a:solidFill>
              </a:rPr>
              <a:t>  </a:t>
            </a:r>
            <a:r>
              <a:rPr lang="ru-RU" sz="1400" dirty="0" smtClean="0">
                <a:solidFill>
                  <a:srgbClr val="0070C0"/>
                </a:solidFill>
              </a:rPr>
              <a:t>  </a:t>
            </a:r>
            <a:r>
              <a:rPr lang="en-US" sz="1400" dirty="0" smtClean="0"/>
              <a:t>  my  </a:t>
            </a:r>
            <a:r>
              <a:rPr lang="ru-RU" sz="1400" dirty="0" smtClean="0">
                <a:solidFill>
                  <a:srgbClr val="00B050"/>
                </a:solidFill>
              </a:rPr>
              <a:t>         </a:t>
            </a:r>
            <a:r>
              <a:rPr lang="en-US" sz="1400" dirty="0" smtClean="0">
                <a:solidFill>
                  <a:srgbClr val="00B050"/>
                </a:solidFill>
              </a:rPr>
              <a:t>      </a:t>
            </a:r>
            <a:r>
              <a:rPr lang="en-US" sz="1400" dirty="0" smtClean="0"/>
              <a:t>   </a:t>
            </a:r>
            <a:r>
              <a:rPr lang="en-US" sz="1400" dirty="0" err="1" smtClean="0"/>
              <a:t>colour</a:t>
            </a:r>
            <a:r>
              <a:rPr lang="en-US" sz="1400" dirty="0" smtClean="0"/>
              <a:t>.  </a:t>
            </a:r>
          </a:p>
          <a:p>
            <a:pPr eaLnBrk="1" hangingPunct="1">
              <a:lnSpc>
                <a:spcPct val="120000"/>
              </a:lnSpc>
              <a:buFontTx/>
              <a:buNone/>
            </a:pPr>
            <a:r>
              <a:rPr lang="en-US" sz="1400" dirty="0" smtClean="0">
                <a:solidFill>
                  <a:srgbClr val="7030A0"/>
                </a:solidFill>
              </a:rPr>
              <a:t>4.  </a:t>
            </a:r>
            <a:r>
              <a:rPr lang="ru-RU" sz="1400" dirty="0" smtClean="0">
                <a:solidFill>
                  <a:srgbClr val="7030A0"/>
                </a:solidFill>
              </a:rPr>
              <a:t>     </a:t>
            </a:r>
            <a:r>
              <a:rPr lang="en-US" sz="1400" dirty="0" smtClean="0">
                <a:solidFill>
                  <a:srgbClr val="7030A0"/>
                </a:solidFill>
              </a:rPr>
              <a:t>        </a:t>
            </a:r>
            <a:r>
              <a:rPr lang="ru-RU" sz="1400" dirty="0" smtClean="0">
                <a:solidFill>
                  <a:srgbClr val="7030A0"/>
                </a:solidFill>
              </a:rPr>
              <a:t>   </a:t>
            </a:r>
            <a:r>
              <a:rPr lang="en-US" sz="1400" dirty="0" smtClean="0"/>
              <a:t>  the  door  there  </a:t>
            </a:r>
            <a:r>
              <a:rPr lang="ru-RU" sz="1400" dirty="0" smtClean="0">
                <a:solidFill>
                  <a:srgbClr val="0070C0"/>
                </a:solidFill>
              </a:rPr>
              <a:t>  </a:t>
            </a:r>
            <a:r>
              <a:rPr lang="en-US" sz="1400" dirty="0" smtClean="0"/>
              <a:t>  a  window  </a:t>
            </a:r>
            <a:r>
              <a:rPr lang="ru-RU" sz="1400" dirty="0" smtClean="0">
                <a:solidFill>
                  <a:srgbClr val="7030A0"/>
                </a:solidFill>
              </a:rPr>
              <a:t>    </a:t>
            </a:r>
            <a:r>
              <a:rPr lang="en-US" sz="1400" dirty="0" smtClean="0">
                <a:solidFill>
                  <a:srgbClr val="7030A0"/>
                </a:solidFill>
              </a:rPr>
              <a:t>    </a:t>
            </a:r>
            <a:r>
              <a:rPr lang="en-US" sz="1400" dirty="0" smtClean="0"/>
              <a:t>  a  </a:t>
            </a:r>
            <a:r>
              <a:rPr lang="ru-RU" sz="1400" dirty="0" smtClean="0">
                <a:solidFill>
                  <a:srgbClr val="00B050"/>
                </a:solidFill>
              </a:rPr>
              <a:t>         </a:t>
            </a:r>
            <a:r>
              <a:rPr lang="en-US" sz="1400" dirty="0" smtClean="0"/>
              <a:t>           curtain.</a:t>
            </a:r>
          </a:p>
          <a:p>
            <a:pPr eaLnBrk="1" hangingPunct="1">
              <a:lnSpc>
                <a:spcPct val="120000"/>
              </a:lnSpc>
              <a:buFontTx/>
              <a:buNone/>
            </a:pPr>
            <a:r>
              <a:rPr lang="en-US" sz="1400" dirty="0" smtClean="0"/>
              <a:t>5.  </a:t>
            </a:r>
            <a:r>
              <a:rPr lang="ru-RU" sz="1400" dirty="0" smtClean="0">
                <a:solidFill>
                  <a:srgbClr val="7030A0"/>
                </a:solidFill>
              </a:rPr>
              <a:t>          </a:t>
            </a:r>
            <a:r>
              <a:rPr lang="en-US" sz="1400" dirty="0" smtClean="0">
                <a:solidFill>
                  <a:srgbClr val="7030A0"/>
                </a:solidFill>
              </a:rPr>
              <a:t>  </a:t>
            </a:r>
            <a:r>
              <a:rPr lang="ru-RU" sz="1400" dirty="0" smtClean="0">
                <a:solidFill>
                  <a:srgbClr val="7030A0"/>
                </a:solidFill>
              </a:rPr>
              <a:t>       </a:t>
            </a:r>
            <a:r>
              <a:rPr lang="en-US" sz="1400" dirty="0" smtClean="0">
                <a:solidFill>
                  <a:srgbClr val="7030A0"/>
                </a:solidFill>
              </a:rPr>
              <a:t>  </a:t>
            </a:r>
            <a:r>
              <a:rPr lang="en-US" sz="1400" dirty="0" smtClean="0"/>
              <a:t>the  window  there  </a:t>
            </a:r>
            <a:r>
              <a:rPr lang="ru-RU" sz="1400" dirty="0" smtClean="0">
                <a:solidFill>
                  <a:srgbClr val="0070C0"/>
                </a:solidFill>
              </a:rPr>
              <a:t>   </a:t>
            </a:r>
            <a:r>
              <a:rPr lang="en-US" sz="1400" dirty="0" smtClean="0"/>
              <a:t>  a  </a:t>
            </a:r>
            <a:r>
              <a:rPr lang="ru-RU" sz="1400" dirty="0" smtClean="0">
                <a:solidFill>
                  <a:srgbClr val="00B050"/>
                </a:solidFill>
              </a:rPr>
              <a:t>    </a:t>
            </a:r>
            <a:r>
              <a:rPr lang="en-US" sz="1400" dirty="0" smtClean="0">
                <a:solidFill>
                  <a:srgbClr val="00B050"/>
                </a:solidFill>
              </a:rPr>
              <a:t>   </a:t>
            </a:r>
            <a:r>
              <a:rPr lang="ru-RU" sz="1400" dirty="0" smtClean="0">
                <a:solidFill>
                  <a:srgbClr val="00B050"/>
                </a:solidFill>
              </a:rPr>
              <a:t> </a:t>
            </a:r>
            <a:r>
              <a:rPr lang="en-US" sz="1400" dirty="0" smtClean="0"/>
              <a:t> desk.</a:t>
            </a:r>
          </a:p>
          <a:p>
            <a:pPr eaLnBrk="1" hangingPunct="1">
              <a:lnSpc>
                <a:spcPct val="120000"/>
              </a:lnSpc>
              <a:buFontTx/>
              <a:buNone/>
            </a:pPr>
            <a:r>
              <a:rPr lang="en-US" sz="1400" dirty="0" smtClean="0"/>
              <a:t>6.  </a:t>
            </a:r>
            <a:r>
              <a:rPr lang="ru-RU" sz="1400" dirty="0" smtClean="0">
                <a:solidFill>
                  <a:srgbClr val="7030A0"/>
                </a:solidFill>
              </a:rPr>
              <a:t>  </a:t>
            </a:r>
            <a:r>
              <a:rPr lang="en-US" sz="1400" dirty="0" smtClean="0"/>
              <a:t>     the  desk  there   </a:t>
            </a:r>
            <a:r>
              <a:rPr lang="ru-RU" sz="1400" dirty="0" smtClean="0">
                <a:solidFill>
                  <a:srgbClr val="0070C0"/>
                </a:solidFill>
              </a:rPr>
              <a:t>  </a:t>
            </a:r>
            <a:r>
              <a:rPr lang="en-US" sz="1400" dirty="0" smtClean="0"/>
              <a:t>  a  </a:t>
            </a:r>
            <a:r>
              <a:rPr lang="ru-RU" sz="1400" dirty="0" smtClean="0">
                <a:solidFill>
                  <a:srgbClr val="00B050"/>
                </a:solidFill>
              </a:rPr>
              <a:t>   </a:t>
            </a:r>
            <a:r>
              <a:rPr lang="en-US" sz="1400" dirty="0" smtClean="0">
                <a:solidFill>
                  <a:srgbClr val="00B050"/>
                </a:solidFill>
              </a:rPr>
              <a:t>   </a:t>
            </a:r>
            <a:r>
              <a:rPr lang="ru-RU" sz="1400" dirty="0" smtClean="0">
                <a:solidFill>
                  <a:srgbClr val="00B050"/>
                </a:solidFill>
              </a:rPr>
              <a:t> </a:t>
            </a:r>
            <a:r>
              <a:rPr lang="en-US" sz="1400" dirty="0" smtClean="0"/>
              <a:t>  vase  with  flowers.</a:t>
            </a:r>
          </a:p>
          <a:p>
            <a:pPr eaLnBrk="1" hangingPunct="1">
              <a:lnSpc>
                <a:spcPct val="120000"/>
              </a:lnSpc>
              <a:buFontTx/>
              <a:buNone/>
            </a:pPr>
            <a:r>
              <a:rPr lang="en-US" sz="1400" dirty="0" smtClean="0"/>
              <a:t>7.  </a:t>
            </a:r>
            <a:r>
              <a:rPr lang="ru-RU" sz="1400" dirty="0" smtClean="0">
                <a:solidFill>
                  <a:srgbClr val="7030A0"/>
                </a:solidFill>
              </a:rPr>
              <a:t>   </a:t>
            </a:r>
            <a:r>
              <a:rPr lang="en-US" sz="1400" dirty="0" smtClean="0">
                <a:solidFill>
                  <a:srgbClr val="7030A0"/>
                </a:solidFill>
              </a:rPr>
              <a:t> </a:t>
            </a:r>
            <a:r>
              <a:rPr lang="en-US" sz="1400" dirty="0" smtClean="0"/>
              <a:t>  the  desk  there  </a:t>
            </a:r>
            <a:r>
              <a:rPr lang="ru-RU" sz="1400" dirty="0" smtClean="0">
                <a:solidFill>
                  <a:srgbClr val="0070C0"/>
                </a:solidFill>
              </a:rPr>
              <a:t> </a:t>
            </a:r>
            <a:r>
              <a:rPr lang="en-US" sz="1400" dirty="0" smtClean="0">
                <a:solidFill>
                  <a:srgbClr val="0070C0"/>
                </a:solidFill>
              </a:rPr>
              <a:t> </a:t>
            </a:r>
            <a:r>
              <a:rPr lang="ru-RU" sz="1400" dirty="0" smtClean="0">
                <a:solidFill>
                  <a:srgbClr val="0070C0"/>
                </a:solidFill>
              </a:rPr>
              <a:t> </a:t>
            </a:r>
            <a:r>
              <a:rPr lang="en-US" sz="1400" dirty="0" smtClean="0"/>
              <a:t>  a  chair.</a:t>
            </a:r>
          </a:p>
          <a:p>
            <a:pPr eaLnBrk="1" hangingPunct="1">
              <a:lnSpc>
                <a:spcPct val="120000"/>
              </a:lnSpc>
              <a:buFontTx/>
              <a:buNone/>
            </a:pPr>
            <a:r>
              <a:rPr lang="en-US" sz="1400" dirty="0" smtClean="0"/>
              <a:t>8</a:t>
            </a:r>
            <a:r>
              <a:rPr lang="en-US" sz="1400" dirty="0" smtClean="0">
                <a:solidFill>
                  <a:srgbClr val="7030A0"/>
                </a:solidFill>
              </a:rPr>
              <a:t>.  </a:t>
            </a:r>
            <a:r>
              <a:rPr lang="ru-RU" sz="1400" dirty="0" smtClean="0">
                <a:solidFill>
                  <a:srgbClr val="7030A0"/>
                </a:solidFill>
              </a:rPr>
              <a:t>  </a:t>
            </a:r>
            <a:r>
              <a:rPr lang="en-US" sz="1400" dirty="0" smtClean="0">
                <a:solidFill>
                  <a:srgbClr val="7030A0"/>
                </a:solidFill>
              </a:rPr>
              <a:t>   </a:t>
            </a:r>
            <a:r>
              <a:rPr lang="en-US" sz="1400" dirty="0" smtClean="0"/>
              <a:t>the  </a:t>
            </a:r>
            <a:r>
              <a:rPr lang="ru-RU" sz="1400" dirty="0" smtClean="0">
                <a:solidFill>
                  <a:srgbClr val="00B050"/>
                </a:solidFill>
              </a:rPr>
              <a:t>        </a:t>
            </a:r>
            <a:r>
              <a:rPr lang="en-US" sz="1400" dirty="0" smtClean="0">
                <a:solidFill>
                  <a:srgbClr val="00B050"/>
                </a:solidFill>
              </a:rPr>
              <a:t>        </a:t>
            </a:r>
            <a:r>
              <a:rPr lang="ru-RU" sz="1400" dirty="0" smtClean="0">
                <a:solidFill>
                  <a:srgbClr val="00B050"/>
                </a:solidFill>
              </a:rPr>
              <a:t>  </a:t>
            </a:r>
            <a:r>
              <a:rPr lang="en-US" sz="1400" dirty="0" smtClean="0"/>
              <a:t>  corner  there  </a:t>
            </a:r>
            <a:r>
              <a:rPr lang="ru-RU" sz="1400" dirty="0" smtClean="0">
                <a:solidFill>
                  <a:srgbClr val="0070C0"/>
                </a:solidFill>
              </a:rPr>
              <a:t>  </a:t>
            </a:r>
            <a:r>
              <a:rPr lang="en-US" sz="1400" dirty="0" smtClean="0"/>
              <a:t>   a </a:t>
            </a:r>
            <a:r>
              <a:rPr lang="ru-RU" sz="1400" dirty="0" smtClean="0">
                <a:solidFill>
                  <a:srgbClr val="00B050"/>
                </a:solidFill>
              </a:rPr>
              <a:t>    </a:t>
            </a:r>
            <a:r>
              <a:rPr lang="en-US" sz="1400" dirty="0" smtClean="0">
                <a:solidFill>
                  <a:srgbClr val="00B050"/>
                </a:solidFill>
              </a:rPr>
              <a:t>      </a:t>
            </a:r>
            <a:r>
              <a:rPr lang="ru-RU" sz="1400" dirty="0" smtClean="0">
                <a:solidFill>
                  <a:srgbClr val="00B050"/>
                </a:solidFill>
              </a:rPr>
              <a:t> </a:t>
            </a:r>
            <a:r>
              <a:rPr lang="en-US" sz="1400" dirty="0" smtClean="0"/>
              <a:t>  bookcase  </a:t>
            </a:r>
            <a:r>
              <a:rPr lang="ru-RU" sz="1400" dirty="0" smtClean="0">
                <a:solidFill>
                  <a:srgbClr val="00B050"/>
                </a:solidFill>
              </a:rPr>
              <a:t>    </a:t>
            </a:r>
            <a:r>
              <a:rPr lang="en-US" sz="1400" dirty="0" smtClean="0">
                <a:solidFill>
                  <a:srgbClr val="00B050"/>
                </a:solidFill>
              </a:rPr>
              <a:t>  </a:t>
            </a:r>
            <a:r>
              <a:rPr lang="en-US" sz="1400" dirty="0" smtClean="0"/>
              <a:t> of  books.</a:t>
            </a:r>
          </a:p>
          <a:p>
            <a:pPr eaLnBrk="1" hangingPunct="1">
              <a:lnSpc>
                <a:spcPct val="120000"/>
              </a:lnSpc>
              <a:buFontTx/>
              <a:buNone/>
            </a:pPr>
            <a:r>
              <a:rPr lang="en-US" sz="1400" dirty="0" smtClean="0"/>
              <a:t>9.  I  </a:t>
            </a:r>
            <a:r>
              <a:rPr lang="ru-RU" sz="1400" dirty="0" smtClean="0">
                <a:solidFill>
                  <a:srgbClr val="0070C0"/>
                </a:solidFill>
              </a:rPr>
              <a:t>  </a:t>
            </a:r>
            <a:r>
              <a:rPr lang="en-US" sz="1400" dirty="0" smtClean="0">
                <a:solidFill>
                  <a:srgbClr val="0070C0"/>
                </a:solidFill>
              </a:rPr>
              <a:t>  </a:t>
            </a:r>
            <a:r>
              <a:rPr lang="ru-RU" sz="1400" dirty="0" smtClean="0">
                <a:solidFill>
                  <a:srgbClr val="0070C0"/>
                </a:solidFill>
              </a:rPr>
              <a:t>  </a:t>
            </a:r>
            <a:r>
              <a:rPr lang="en-US" sz="1400" dirty="0" smtClean="0">
                <a:solidFill>
                  <a:srgbClr val="0070C0"/>
                </a:solidFill>
              </a:rPr>
              <a:t> </a:t>
            </a:r>
            <a:r>
              <a:rPr lang="en-US" sz="1400" dirty="0" smtClean="0"/>
              <a:t> reading  very  much.</a:t>
            </a:r>
          </a:p>
          <a:p>
            <a:pPr eaLnBrk="1" hangingPunct="1">
              <a:lnSpc>
                <a:spcPct val="120000"/>
              </a:lnSpc>
              <a:buFontTx/>
              <a:buNone/>
            </a:pPr>
            <a:r>
              <a:rPr lang="en-US" sz="1400" dirty="0" smtClean="0"/>
              <a:t>10.</a:t>
            </a:r>
            <a:r>
              <a:rPr lang="ru-RU" sz="1400" dirty="0" smtClean="0">
                <a:solidFill>
                  <a:srgbClr val="7030A0"/>
                </a:solidFill>
              </a:rPr>
              <a:t>    </a:t>
            </a:r>
            <a:r>
              <a:rPr lang="en-US" sz="1400" dirty="0" smtClean="0">
                <a:solidFill>
                  <a:srgbClr val="7030A0"/>
                </a:solidFill>
              </a:rPr>
              <a:t>     </a:t>
            </a:r>
            <a:r>
              <a:rPr lang="ru-RU" sz="1400" dirty="0" smtClean="0">
                <a:solidFill>
                  <a:srgbClr val="7030A0"/>
                </a:solidFill>
              </a:rPr>
              <a:t>    </a:t>
            </a:r>
            <a:r>
              <a:rPr lang="en-US" sz="1400" dirty="0" smtClean="0"/>
              <a:t>  the  bookcase  there  </a:t>
            </a:r>
            <a:r>
              <a:rPr lang="ru-RU" sz="1400" dirty="0" smtClean="0">
                <a:solidFill>
                  <a:srgbClr val="0070C0"/>
                </a:solidFill>
              </a:rPr>
              <a:t>  </a:t>
            </a:r>
            <a:r>
              <a:rPr lang="en-US" sz="1400" dirty="0" smtClean="0">
                <a:solidFill>
                  <a:srgbClr val="0070C0"/>
                </a:solidFill>
              </a:rPr>
              <a:t>  </a:t>
            </a:r>
            <a:r>
              <a:rPr lang="en-US" sz="1400" dirty="0" smtClean="0"/>
              <a:t> a  wardrobe  </a:t>
            </a:r>
            <a:r>
              <a:rPr lang="ru-RU" sz="1400" dirty="0" smtClean="0">
                <a:solidFill>
                  <a:srgbClr val="7030A0"/>
                </a:solidFill>
              </a:rPr>
              <a:t>    </a:t>
            </a:r>
            <a:r>
              <a:rPr lang="en-US" sz="1400" dirty="0" smtClean="0">
                <a:solidFill>
                  <a:srgbClr val="7030A0"/>
                </a:solidFill>
              </a:rPr>
              <a:t>    </a:t>
            </a:r>
            <a:r>
              <a:rPr lang="en-US" sz="1400" dirty="0" smtClean="0"/>
              <a:t> a  mirror.</a:t>
            </a:r>
          </a:p>
          <a:p>
            <a:pPr eaLnBrk="1" hangingPunct="1">
              <a:lnSpc>
                <a:spcPct val="120000"/>
              </a:lnSpc>
              <a:buFontTx/>
              <a:buNone/>
            </a:pPr>
            <a:r>
              <a:rPr lang="en-US" sz="1400" dirty="0" smtClean="0"/>
              <a:t>11.</a:t>
            </a:r>
            <a:r>
              <a:rPr lang="ru-RU" sz="1400" dirty="0" smtClean="0">
                <a:solidFill>
                  <a:srgbClr val="7030A0"/>
                </a:solidFill>
              </a:rPr>
              <a:t>    </a:t>
            </a:r>
            <a:r>
              <a:rPr lang="en-US" sz="1400" dirty="0" smtClean="0">
                <a:solidFill>
                  <a:srgbClr val="7030A0"/>
                </a:solidFill>
              </a:rPr>
              <a:t>    </a:t>
            </a:r>
            <a:r>
              <a:rPr lang="en-US" sz="1400" dirty="0" smtClean="0"/>
              <a:t>  I  </a:t>
            </a:r>
            <a:r>
              <a:rPr lang="ru-RU" sz="1400" dirty="0" smtClean="0">
                <a:solidFill>
                  <a:srgbClr val="0070C0"/>
                </a:solidFill>
              </a:rPr>
              <a:t> </a:t>
            </a:r>
            <a:r>
              <a:rPr lang="en-US" sz="1400" dirty="0" smtClean="0">
                <a:solidFill>
                  <a:srgbClr val="0070C0"/>
                </a:solidFill>
              </a:rPr>
              <a:t>    </a:t>
            </a:r>
            <a:r>
              <a:rPr lang="ru-RU" sz="1400" dirty="0" smtClean="0">
                <a:solidFill>
                  <a:srgbClr val="0070C0"/>
                </a:solidFill>
              </a:rPr>
              <a:t>   </a:t>
            </a:r>
            <a:r>
              <a:rPr lang="en-US" sz="1400" dirty="0" smtClean="0"/>
              <a:t>  my  clothes.</a:t>
            </a:r>
          </a:p>
          <a:p>
            <a:pPr eaLnBrk="1" hangingPunct="1">
              <a:lnSpc>
                <a:spcPct val="120000"/>
              </a:lnSpc>
              <a:buFontTx/>
              <a:buNone/>
            </a:pPr>
            <a:r>
              <a:rPr lang="en-US" sz="1400" dirty="0" smtClean="0"/>
              <a:t>12.</a:t>
            </a:r>
            <a:r>
              <a:rPr lang="ru-RU" sz="1400" dirty="0" smtClean="0">
                <a:solidFill>
                  <a:srgbClr val="7030A0"/>
                </a:solidFill>
              </a:rPr>
              <a:t> </a:t>
            </a:r>
            <a:r>
              <a:rPr lang="en-US" sz="1400" dirty="0" smtClean="0">
                <a:solidFill>
                  <a:srgbClr val="7030A0"/>
                </a:solidFill>
              </a:rPr>
              <a:t> </a:t>
            </a:r>
            <a:r>
              <a:rPr lang="ru-RU" sz="1400" dirty="0" smtClean="0">
                <a:solidFill>
                  <a:srgbClr val="7030A0"/>
                </a:solidFill>
              </a:rPr>
              <a:t> </a:t>
            </a:r>
            <a:r>
              <a:rPr lang="en-US" sz="1400" dirty="0" smtClean="0"/>
              <a:t>  the  </a:t>
            </a:r>
            <a:r>
              <a:rPr lang="ru-RU" sz="1400" dirty="0" smtClean="0">
                <a:solidFill>
                  <a:srgbClr val="00B050"/>
                </a:solidFill>
              </a:rPr>
              <a:t>       </a:t>
            </a:r>
            <a:r>
              <a:rPr lang="en-US" sz="1400" dirty="0" smtClean="0"/>
              <a:t>          corner  there  </a:t>
            </a:r>
            <a:r>
              <a:rPr lang="ru-RU" sz="1400" dirty="0" smtClean="0">
                <a:solidFill>
                  <a:srgbClr val="0070C0"/>
                </a:solidFill>
              </a:rPr>
              <a:t> </a:t>
            </a:r>
            <a:r>
              <a:rPr lang="en-US" sz="1400" dirty="0" smtClean="0">
                <a:solidFill>
                  <a:srgbClr val="0070C0"/>
                </a:solidFill>
              </a:rPr>
              <a:t> </a:t>
            </a:r>
            <a:r>
              <a:rPr lang="ru-RU" sz="1400" dirty="0" smtClean="0">
                <a:solidFill>
                  <a:srgbClr val="0070C0"/>
                </a:solidFill>
              </a:rPr>
              <a:t> </a:t>
            </a:r>
            <a:r>
              <a:rPr lang="en-US" sz="1400" dirty="0" smtClean="0"/>
              <a:t>  bedside  table  </a:t>
            </a:r>
            <a:r>
              <a:rPr lang="ru-RU" sz="1400" dirty="0" smtClean="0">
                <a:solidFill>
                  <a:srgbClr val="7030A0"/>
                </a:solidFill>
              </a:rPr>
              <a:t>  </a:t>
            </a:r>
            <a:r>
              <a:rPr lang="en-US" sz="1400" dirty="0" smtClean="0">
                <a:solidFill>
                  <a:srgbClr val="7030A0"/>
                </a:solidFill>
              </a:rPr>
              <a:t>   </a:t>
            </a:r>
            <a:r>
              <a:rPr lang="ru-RU" sz="1400" dirty="0" smtClean="0">
                <a:solidFill>
                  <a:srgbClr val="7030A0"/>
                </a:solidFill>
              </a:rPr>
              <a:t>   </a:t>
            </a:r>
            <a:r>
              <a:rPr lang="en-US" sz="1400" dirty="0" smtClean="0"/>
              <a:t>  many   computer  discs.</a:t>
            </a:r>
          </a:p>
          <a:p>
            <a:pPr eaLnBrk="1" hangingPunct="1">
              <a:lnSpc>
                <a:spcPct val="120000"/>
              </a:lnSpc>
              <a:buFontTx/>
              <a:buNone/>
            </a:pPr>
            <a:r>
              <a:rPr lang="en-US" sz="1400" dirty="0" smtClean="0"/>
              <a:t>13.</a:t>
            </a:r>
            <a:r>
              <a:rPr lang="ru-RU" sz="1400" dirty="0" smtClean="0">
                <a:solidFill>
                  <a:srgbClr val="7030A0"/>
                </a:solidFill>
              </a:rPr>
              <a:t>  </a:t>
            </a:r>
            <a:r>
              <a:rPr lang="en-US" sz="1400" dirty="0" smtClean="0">
                <a:solidFill>
                  <a:srgbClr val="7030A0"/>
                </a:solidFill>
              </a:rPr>
              <a:t>   </a:t>
            </a:r>
            <a:r>
              <a:rPr lang="en-US" sz="1400" dirty="0" smtClean="0"/>
              <a:t>  this  table  there  </a:t>
            </a:r>
            <a:r>
              <a:rPr lang="ru-RU" sz="1400" dirty="0" smtClean="0">
                <a:solidFill>
                  <a:srgbClr val="0070C0"/>
                </a:solidFill>
              </a:rPr>
              <a:t> </a:t>
            </a:r>
            <a:r>
              <a:rPr lang="en-US" sz="1400" dirty="0" smtClean="0">
                <a:solidFill>
                  <a:srgbClr val="0070C0"/>
                </a:solidFill>
              </a:rPr>
              <a:t> </a:t>
            </a:r>
            <a:r>
              <a:rPr lang="ru-RU" sz="1400" dirty="0" smtClean="0">
                <a:solidFill>
                  <a:srgbClr val="0070C0"/>
                </a:solidFill>
              </a:rPr>
              <a:t> </a:t>
            </a:r>
            <a:r>
              <a:rPr lang="en-US" sz="1400" dirty="0" smtClean="0"/>
              <a:t>  my  computer.</a:t>
            </a:r>
          </a:p>
          <a:p>
            <a:pPr eaLnBrk="1" hangingPunct="1">
              <a:lnSpc>
                <a:spcPct val="120000"/>
              </a:lnSpc>
              <a:buFontTx/>
              <a:buNone/>
            </a:pPr>
            <a:r>
              <a:rPr lang="en-US" sz="1400" dirty="0" smtClean="0"/>
              <a:t>14.I  often  </a:t>
            </a:r>
            <a:r>
              <a:rPr lang="ru-RU" sz="1400" dirty="0" smtClean="0">
                <a:solidFill>
                  <a:srgbClr val="0070C0"/>
                </a:solidFill>
              </a:rPr>
              <a:t> </a:t>
            </a:r>
            <a:r>
              <a:rPr lang="en-US" sz="1400" dirty="0" smtClean="0">
                <a:solidFill>
                  <a:srgbClr val="0070C0"/>
                </a:solidFill>
              </a:rPr>
              <a:t>  </a:t>
            </a:r>
            <a:r>
              <a:rPr lang="ru-RU" sz="1400" dirty="0" smtClean="0">
                <a:solidFill>
                  <a:srgbClr val="0070C0"/>
                </a:solidFill>
              </a:rPr>
              <a:t> </a:t>
            </a:r>
            <a:r>
              <a:rPr lang="en-US" sz="1400" dirty="0" smtClean="0"/>
              <a:t>  my  homework  </a:t>
            </a:r>
            <a:r>
              <a:rPr lang="ru-RU" sz="1400" dirty="0" smtClean="0">
                <a:solidFill>
                  <a:srgbClr val="7030A0"/>
                </a:solidFill>
              </a:rPr>
              <a:t>   </a:t>
            </a:r>
            <a:r>
              <a:rPr lang="en-US" sz="1400" dirty="0" smtClean="0">
                <a:solidFill>
                  <a:srgbClr val="7030A0"/>
                </a:solidFill>
              </a:rPr>
              <a:t>    </a:t>
            </a:r>
            <a:r>
              <a:rPr lang="ru-RU" sz="1400" dirty="0" smtClean="0">
                <a:solidFill>
                  <a:srgbClr val="7030A0"/>
                </a:solidFill>
              </a:rPr>
              <a:t> </a:t>
            </a:r>
            <a:r>
              <a:rPr lang="en-US" sz="1400" dirty="0" smtClean="0"/>
              <a:t>  it.</a:t>
            </a:r>
          </a:p>
          <a:p>
            <a:pPr eaLnBrk="1" hangingPunct="1">
              <a:lnSpc>
                <a:spcPct val="120000"/>
              </a:lnSpc>
              <a:buFontTx/>
              <a:buNone/>
            </a:pPr>
            <a:r>
              <a:rPr lang="en-US" sz="1400" dirty="0" smtClean="0"/>
              <a:t>15.</a:t>
            </a:r>
            <a:r>
              <a:rPr lang="ru-RU" sz="1400" dirty="0" smtClean="0">
                <a:solidFill>
                  <a:srgbClr val="7030A0"/>
                </a:solidFill>
              </a:rPr>
              <a:t>    </a:t>
            </a:r>
            <a:r>
              <a:rPr lang="en-US" sz="1400" dirty="0" smtClean="0">
                <a:solidFill>
                  <a:srgbClr val="7030A0"/>
                </a:solidFill>
              </a:rPr>
              <a:t>      </a:t>
            </a:r>
            <a:r>
              <a:rPr lang="ru-RU" sz="1400" dirty="0" smtClean="0">
                <a:solidFill>
                  <a:srgbClr val="7030A0"/>
                </a:solidFill>
              </a:rPr>
              <a:t>   </a:t>
            </a:r>
            <a:r>
              <a:rPr lang="en-US" sz="1400" dirty="0" smtClean="0"/>
              <a:t>  the  computer  there  </a:t>
            </a:r>
            <a:r>
              <a:rPr lang="ru-RU" sz="1400" dirty="0" smtClean="0">
                <a:solidFill>
                  <a:srgbClr val="0070C0"/>
                </a:solidFill>
              </a:rPr>
              <a:t>  </a:t>
            </a:r>
            <a:r>
              <a:rPr lang="en-US" sz="1400" dirty="0" smtClean="0">
                <a:solidFill>
                  <a:srgbClr val="0070C0"/>
                </a:solidFill>
              </a:rPr>
              <a:t> </a:t>
            </a:r>
            <a:r>
              <a:rPr lang="en-US" sz="1400" dirty="0" smtClean="0"/>
              <a:t>  a  </a:t>
            </a:r>
            <a:r>
              <a:rPr lang="ru-RU" sz="1400" dirty="0" smtClean="0">
                <a:solidFill>
                  <a:srgbClr val="00B050"/>
                </a:solidFill>
              </a:rPr>
              <a:t>         </a:t>
            </a:r>
            <a:r>
              <a:rPr lang="en-US" sz="1400" dirty="0" smtClean="0">
                <a:solidFill>
                  <a:srgbClr val="00B050"/>
                </a:solidFill>
              </a:rPr>
              <a:t>         </a:t>
            </a:r>
            <a:r>
              <a:rPr lang="ru-RU" sz="1400" dirty="0" smtClean="0">
                <a:solidFill>
                  <a:srgbClr val="00B050"/>
                </a:solidFill>
              </a:rPr>
              <a:t> </a:t>
            </a:r>
            <a:r>
              <a:rPr lang="en-US" sz="1400" dirty="0" smtClean="0">
                <a:solidFill>
                  <a:srgbClr val="00B050"/>
                </a:solidFill>
              </a:rPr>
              <a:t>  </a:t>
            </a:r>
            <a:r>
              <a:rPr lang="en-US" sz="1400" dirty="0" smtClean="0"/>
              <a:t>lamp.</a:t>
            </a:r>
          </a:p>
          <a:p>
            <a:pPr eaLnBrk="1" hangingPunct="1">
              <a:lnSpc>
                <a:spcPct val="120000"/>
              </a:lnSpc>
              <a:buFontTx/>
              <a:buNone/>
            </a:pPr>
            <a:r>
              <a:rPr lang="en-US" sz="1400" dirty="0" smtClean="0"/>
              <a:t>16.</a:t>
            </a:r>
            <a:r>
              <a:rPr lang="ru-RU" sz="1400" dirty="0" smtClean="0">
                <a:solidFill>
                  <a:srgbClr val="7030A0"/>
                </a:solidFill>
              </a:rPr>
              <a:t>          </a:t>
            </a:r>
            <a:r>
              <a:rPr lang="en-US" sz="1400" dirty="0" smtClean="0">
                <a:solidFill>
                  <a:srgbClr val="7030A0"/>
                </a:solidFill>
              </a:rPr>
              <a:t>        </a:t>
            </a:r>
            <a:r>
              <a:rPr lang="ru-RU" sz="1400" dirty="0" smtClean="0">
                <a:solidFill>
                  <a:srgbClr val="7030A0"/>
                </a:solidFill>
              </a:rPr>
              <a:t>  </a:t>
            </a:r>
            <a:r>
              <a:rPr lang="en-US" sz="1400" dirty="0" smtClean="0">
                <a:solidFill>
                  <a:srgbClr val="7030A0"/>
                </a:solidFill>
              </a:rPr>
              <a:t>  </a:t>
            </a:r>
            <a:r>
              <a:rPr lang="en-US" sz="1400" dirty="0" smtClean="0"/>
              <a:t>you  </a:t>
            </a:r>
            <a:r>
              <a:rPr lang="en-US" sz="1400" dirty="0" smtClean="0">
                <a:solidFill>
                  <a:srgbClr val="0070C0"/>
                </a:solidFill>
              </a:rPr>
              <a:t>                </a:t>
            </a:r>
            <a:r>
              <a:rPr lang="en-US" sz="1400" dirty="0" smtClean="0"/>
              <a:t>a   </a:t>
            </a:r>
            <a:r>
              <a:rPr lang="ru-RU" sz="1400" dirty="0" smtClean="0">
                <a:solidFill>
                  <a:srgbClr val="00B050"/>
                </a:solidFill>
              </a:rPr>
              <a:t>        </a:t>
            </a:r>
            <a:r>
              <a:rPr lang="en-US" sz="1400" dirty="0" smtClean="0">
                <a:solidFill>
                  <a:srgbClr val="00B050"/>
                </a:solidFill>
              </a:rPr>
              <a:t> </a:t>
            </a:r>
            <a:r>
              <a:rPr lang="en-US" sz="1400" dirty="0" smtClean="0"/>
              <a:t> sofa  </a:t>
            </a:r>
            <a:r>
              <a:rPr lang="ru-RU" sz="1400" dirty="0" smtClean="0">
                <a:solidFill>
                  <a:srgbClr val="7030A0"/>
                </a:solidFill>
              </a:rPr>
              <a:t>  </a:t>
            </a:r>
            <a:r>
              <a:rPr lang="en-US" sz="1400" dirty="0" smtClean="0">
                <a:solidFill>
                  <a:srgbClr val="7030A0"/>
                </a:solidFill>
              </a:rPr>
              <a:t>   </a:t>
            </a:r>
            <a:r>
              <a:rPr lang="ru-RU" sz="1400" dirty="0" smtClean="0">
                <a:solidFill>
                  <a:srgbClr val="7030A0"/>
                </a:solidFill>
              </a:rPr>
              <a:t>   </a:t>
            </a:r>
            <a:r>
              <a:rPr lang="en-US" sz="1400" dirty="0" smtClean="0">
                <a:solidFill>
                  <a:srgbClr val="7030A0"/>
                </a:solidFill>
              </a:rPr>
              <a:t> </a:t>
            </a:r>
            <a:r>
              <a:rPr lang="en-US" sz="1400" dirty="0" smtClean="0"/>
              <a:t> a  pillow  </a:t>
            </a:r>
            <a:r>
              <a:rPr lang="ru-RU" sz="1400" dirty="0" smtClean="0">
                <a:solidFill>
                  <a:srgbClr val="7030A0"/>
                </a:solidFill>
              </a:rPr>
              <a:t> </a:t>
            </a:r>
            <a:r>
              <a:rPr lang="en-US" sz="1400" dirty="0" smtClean="0">
                <a:solidFill>
                  <a:srgbClr val="7030A0"/>
                </a:solidFill>
              </a:rPr>
              <a:t> </a:t>
            </a:r>
            <a:r>
              <a:rPr lang="ru-RU" sz="1400" dirty="0" smtClean="0">
                <a:solidFill>
                  <a:srgbClr val="7030A0"/>
                </a:solidFill>
              </a:rPr>
              <a:t>  </a:t>
            </a:r>
            <a:r>
              <a:rPr lang="en-US" sz="1400" dirty="0" smtClean="0"/>
              <a:t>  it.</a:t>
            </a:r>
          </a:p>
          <a:p>
            <a:pPr eaLnBrk="1" hangingPunct="1">
              <a:lnSpc>
                <a:spcPct val="120000"/>
              </a:lnSpc>
              <a:buFontTx/>
              <a:buNone/>
            </a:pPr>
            <a:r>
              <a:rPr lang="en-US" sz="1400" dirty="0" smtClean="0"/>
              <a:t>17.</a:t>
            </a:r>
            <a:r>
              <a:rPr lang="ru-RU" sz="1400" dirty="0" smtClean="0">
                <a:solidFill>
                  <a:srgbClr val="7030A0"/>
                </a:solidFill>
              </a:rPr>
              <a:t>  </a:t>
            </a:r>
            <a:r>
              <a:rPr lang="en-US" sz="1400" dirty="0" smtClean="0">
                <a:solidFill>
                  <a:srgbClr val="7030A0"/>
                </a:solidFill>
              </a:rPr>
              <a:t>  </a:t>
            </a:r>
            <a:r>
              <a:rPr lang="ru-RU" sz="1400" dirty="0" smtClean="0">
                <a:solidFill>
                  <a:srgbClr val="7030A0"/>
                </a:solidFill>
              </a:rPr>
              <a:t> </a:t>
            </a:r>
            <a:r>
              <a:rPr lang="en-US" sz="1400" dirty="0" smtClean="0"/>
              <a:t>  the  wall  </a:t>
            </a:r>
            <a:r>
              <a:rPr lang="ru-RU" sz="1400" dirty="0" smtClean="0">
                <a:solidFill>
                  <a:srgbClr val="7030A0"/>
                </a:solidFill>
              </a:rPr>
              <a:t>    </a:t>
            </a:r>
            <a:r>
              <a:rPr lang="en-US" sz="1400" dirty="0" smtClean="0">
                <a:solidFill>
                  <a:srgbClr val="7030A0"/>
                </a:solidFill>
              </a:rPr>
              <a:t>    </a:t>
            </a:r>
            <a:r>
              <a:rPr lang="ru-RU" sz="1400" dirty="0" smtClean="0">
                <a:solidFill>
                  <a:srgbClr val="7030A0"/>
                </a:solidFill>
              </a:rPr>
              <a:t>  </a:t>
            </a:r>
            <a:r>
              <a:rPr lang="en-US" sz="1400" dirty="0" smtClean="0"/>
              <a:t>  the  sofa  there  </a:t>
            </a:r>
            <a:r>
              <a:rPr lang="ru-RU" sz="1400" dirty="0" smtClean="0">
                <a:solidFill>
                  <a:srgbClr val="0070C0"/>
                </a:solidFill>
              </a:rPr>
              <a:t>   </a:t>
            </a:r>
            <a:r>
              <a:rPr lang="en-US" sz="1400" dirty="0" smtClean="0"/>
              <a:t>  my  picture.</a:t>
            </a:r>
          </a:p>
          <a:p>
            <a:pPr eaLnBrk="1" hangingPunct="1">
              <a:lnSpc>
                <a:spcPct val="120000"/>
              </a:lnSpc>
              <a:buFontTx/>
              <a:buNone/>
            </a:pPr>
            <a:r>
              <a:rPr lang="en-US" sz="1400" dirty="0" smtClean="0"/>
              <a:t>18.Drawing  </a:t>
            </a:r>
            <a:r>
              <a:rPr lang="ru-RU" sz="1400" dirty="0" smtClean="0">
                <a:solidFill>
                  <a:srgbClr val="0070C0"/>
                </a:solidFill>
              </a:rPr>
              <a:t>  </a:t>
            </a:r>
            <a:r>
              <a:rPr lang="en-US" sz="1400" dirty="0" smtClean="0">
                <a:solidFill>
                  <a:srgbClr val="0070C0"/>
                </a:solidFill>
              </a:rPr>
              <a:t> </a:t>
            </a:r>
            <a:r>
              <a:rPr lang="en-US" sz="1400" dirty="0" smtClean="0"/>
              <a:t>  my  hobby.</a:t>
            </a:r>
          </a:p>
          <a:p>
            <a:pPr eaLnBrk="1" hangingPunct="1">
              <a:lnSpc>
                <a:spcPct val="120000"/>
              </a:lnSpc>
              <a:buFontTx/>
              <a:buNone/>
            </a:pPr>
            <a:r>
              <a:rPr lang="en-US" sz="1400" dirty="0" smtClean="0"/>
              <a:t>19.</a:t>
            </a:r>
            <a:r>
              <a:rPr lang="ru-RU" sz="1400" dirty="0" smtClean="0">
                <a:solidFill>
                  <a:srgbClr val="7030A0"/>
                </a:solidFill>
              </a:rPr>
              <a:t>       </a:t>
            </a:r>
            <a:r>
              <a:rPr lang="en-US" sz="1400" dirty="0" smtClean="0">
                <a:solidFill>
                  <a:srgbClr val="7030A0"/>
                </a:solidFill>
              </a:rPr>
              <a:t>                </a:t>
            </a:r>
            <a:r>
              <a:rPr lang="ru-RU" sz="1400" dirty="0" smtClean="0">
                <a:solidFill>
                  <a:srgbClr val="7030A0"/>
                </a:solidFill>
              </a:rPr>
              <a:t>      </a:t>
            </a:r>
            <a:r>
              <a:rPr lang="en-US" sz="1400" dirty="0" smtClean="0">
                <a:solidFill>
                  <a:srgbClr val="7030A0"/>
                </a:solidFill>
              </a:rPr>
              <a:t>  </a:t>
            </a:r>
            <a:r>
              <a:rPr lang="en-US" sz="1400" dirty="0" smtClean="0"/>
              <a:t>the  room on  the  floor  there  </a:t>
            </a:r>
            <a:r>
              <a:rPr lang="ru-RU" sz="1400" dirty="0" smtClean="0">
                <a:solidFill>
                  <a:srgbClr val="0070C0"/>
                </a:solidFill>
              </a:rPr>
              <a:t> </a:t>
            </a:r>
            <a:r>
              <a:rPr lang="en-US" sz="1400" dirty="0" smtClean="0"/>
              <a:t>   </a:t>
            </a:r>
            <a:r>
              <a:rPr lang="ru-RU" sz="1400" dirty="0" smtClean="0"/>
              <a:t> </a:t>
            </a:r>
            <a:r>
              <a:rPr lang="en-US" sz="1400" dirty="0" smtClean="0"/>
              <a:t> a </a:t>
            </a:r>
            <a:r>
              <a:rPr lang="ru-RU" sz="1400" dirty="0" smtClean="0"/>
              <a:t>            </a:t>
            </a:r>
            <a:r>
              <a:rPr lang="en-US" sz="1400" dirty="0" smtClean="0"/>
              <a:t>              </a:t>
            </a:r>
            <a:r>
              <a:rPr lang="ru-RU" sz="1400" dirty="0" smtClean="0"/>
              <a:t>  </a:t>
            </a:r>
            <a:r>
              <a:rPr lang="en-US" sz="1400" dirty="0" smtClean="0"/>
              <a:t> </a:t>
            </a:r>
            <a:r>
              <a:rPr lang="ru-RU" sz="1400" dirty="0" smtClean="0"/>
              <a:t>  с</a:t>
            </a:r>
            <a:r>
              <a:rPr lang="en-US" sz="1400" dirty="0" err="1" smtClean="0"/>
              <a:t>arpet</a:t>
            </a:r>
            <a:r>
              <a:rPr lang="en-US" sz="1400" dirty="0" smtClean="0"/>
              <a:t>.</a:t>
            </a:r>
          </a:p>
          <a:p>
            <a:pPr eaLnBrk="1" hangingPunct="1">
              <a:lnSpc>
                <a:spcPct val="120000"/>
              </a:lnSpc>
              <a:buFontTx/>
              <a:buNone/>
            </a:pPr>
            <a:r>
              <a:rPr lang="en-US" sz="1400" dirty="0" smtClean="0"/>
              <a:t>20.I  often  </a:t>
            </a:r>
            <a:r>
              <a:rPr lang="ru-RU" sz="1400" dirty="0" smtClean="0">
                <a:solidFill>
                  <a:srgbClr val="0070C0"/>
                </a:solidFill>
              </a:rPr>
              <a:t>  </a:t>
            </a:r>
            <a:r>
              <a:rPr lang="en-US" sz="1400" dirty="0" smtClean="0">
                <a:solidFill>
                  <a:srgbClr val="0070C0"/>
                </a:solidFill>
              </a:rPr>
              <a:t>   </a:t>
            </a:r>
            <a:r>
              <a:rPr lang="ru-RU" sz="1400" dirty="0" smtClean="0">
                <a:solidFill>
                  <a:srgbClr val="0070C0"/>
                </a:solidFill>
              </a:rPr>
              <a:t>  </a:t>
            </a:r>
            <a:r>
              <a:rPr lang="en-US" sz="1400" dirty="0" smtClean="0"/>
              <a:t>  toys  </a:t>
            </a:r>
            <a:r>
              <a:rPr lang="ru-RU" sz="1400" dirty="0" smtClean="0">
                <a:solidFill>
                  <a:srgbClr val="7030A0"/>
                </a:solidFill>
              </a:rPr>
              <a:t> </a:t>
            </a:r>
            <a:r>
              <a:rPr lang="en-US" sz="1400" dirty="0" smtClean="0">
                <a:solidFill>
                  <a:srgbClr val="7030A0"/>
                </a:solidFill>
              </a:rPr>
              <a:t>  </a:t>
            </a:r>
            <a:r>
              <a:rPr lang="ru-RU" sz="1400" dirty="0" smtClean="0">
                <a:solidFill>
                  <a:srgbClr val="7030A0"/>
                </a:solidFill>
              </a:rPr>
              <a:t>  </a:t>
            </a:r>
            <a:r>
              <a:rPr lang="en-US" sz="1400" dirty="0" smtClean="0"/>
              <a:t>  it.</a:t>
            </a:r>
          </a:p>
          <a:p>
            <a:pPr eaLnBrk="1" hangingPunct="1">
              <a:lnSpc>
                <a:spcPct val="120000"/>
              </a:lnSpc>
              <a:buFontTx/>
              <a:buNone/>
            </a:pPr>
            <a:r>
              <a:rPr lang="en-US" sz="1400" dirty="0" smtClean="0"/>
              <a:t>21.I  </a:t>
            </a:r>
            <a:r>
              <a:rPr lang="ru-RU" sz="1400" dirty="0" smtClean="0">
                <a:solidFill>
                  <a:srgbClr val="0070C0"/>
                </a:solidFill>
              </a:rPr>
              <a:t>  </a:t>
            </a:r>
            <a:r>
              <a:rPr lang="en-US" sz="1400" dirty="0" smtClean="0">
                <a:solidFill>
                  <a:srgbClr val="0070C0"/>
                </a:solidFill>
              </a:rPr>
              <a:t>   </a:t>
            </a:r>
            <a:r>
              <a:rPr lang="ru-RU" sz="1400" dirty="0" smtClean="0">
                <a:solidFill>
                  <a:srgbClr val="0070C0"/>
                </a:solidFill>
              </a:rPr>
              <a:t>  </a:t>
            </a:r>
            <a:r>
              <a:rPr lang="en-US" sz="1400" dirty="0" smtClean="0"/>
              <a:t>  my  room.</a:t>
            </a:r>
            <a:endParaRPr lang="ru-RU" sz="1400" dirty="0" smtClean="0"/>
          </a:p>
        </p:txBody>
      </p:sp>
      <p:sp>
        <p:nvSpPr>
          <p:cNvPr id="14" name="TextBox 13"/>
          <p:cNvSpPr txBox="1"/>
          <p:nvPr/>
        </p:nvSpPr>
        <p:spPr>
          <a:xfrm>
            <a:off x="1857356" y="1214422"/>
            <a:ext cx="7140096" cy="5497723"/>
          </a:xfrm>
          <a:prstGeom prst="rect">
            <a:avLst/>
          </a:prstGeom>
          <a:noFill/>
        </p:spPr>
        <p:txBody>
          <a:bodyPr wrap="none" rtlCol="0">
            <a:spAutoFit/>
          </a:bodyPr>
          <a:lstStyle/>
          <a:p>
            <a:pPr eaLnBrk="1" hangingPunct="1">
              <a:lnSpc>
                <a:spcPct val="120000"/>
              </a:lnSpc>
              <a:buFontTx/>
              <a:buNone/>
            </a:pPr>
            <a:r>
              <a:rPr lang="en-US" sz="1400" dirty="0" smtClean="0"/>
              <a:t>1. This  </a:t>
            </a:r>
            <a:r>
              <a:rPr lang="en-US" sz="1400" dirty="0" smtClean="0">
                <a:solidFill>
                  <a:srgbClr val="0070C0"/>
                </a:solidFill>
              </a:rPr>
              <a:t>is </a:t>
            </a:r>
            <a:r>
              <a:rPr lang="en-US" sz="1400" dirty="0" smtClean="0"/>
              <a:t> my  room.</a:t>
            </a:r>
          </a:p>
          <a:p>
            <a:pPr eaLnBrk="1" hangingPunct="1">
              <a:lnSpc>
                <a:spcPct val="120000"/>
              </a:lnSpc>
              <a:buFontTx/>
              <a:buNone/>
            </a:pPr>
            <a:r>
              <a:rPr lang="en-US" sz="1400" dirty="0" smtClean="0"/>
              <a:t>2.  It  </a:t>
            </a:r>
            <a:r>
              <a:rPr lang="en-US" sz="1400" dirty="0" smtClean="0">
                <a:solidFill>
                  <a:srgbClr val="0070C0"/>
                </a:solidFill>
              </a:rPr>
              <a:t>isn’t</a:t>
            </a:r>
            <a:r>
              <a:rPr lang="en-US" sz="1400" dirty="0" smtClean="0"/>
              <a:t>  </a:t>
            </a:r>
            <a:r>
              <a:rPr lang="en-US" sz="1400" dirty="0" smtClean="0">
                <a:solidFill>
                  <a:srgbClr val="00B050"/>
                </a:solidFill>
              </a:rPr>
              <a:t>big</a:t>
            </a:r>
            <a:r>
              <a:rPr lang="en-US" sz="1400" dirty="0" smtClean="0"/>
              <a:t>  but  </a:t>
            </a:r>
            <a:r>
              <a:rPr lang="en-US" sz="1400" dirty="0" smtClean="0">
                <a:solidFill>
                  <a:srgbClr val="00B050"/>
                </a:solidFill>
              </a:rPr>
              <a:t>light</a:t>
            </a:r>
            <a:r>
              <a:rPr lang="en-US" sz="1400" dirty="0" smtClean="0"/>
              <a:t>  and  </a:t>
            </a:r>
            <a:r>
              <a:rPr lang="en-US" sz="1400" dirty="0" smtClean="0">
                <a:solidFill>
                  <a:srgbClr val="00B050"/>
                </a:solidFill>
              </a:rPr>
              <a:t>comfortable.</a:t>
            </a:r>
          </a:p>
          <a:p>
            <a:pPr eaLnBrk="1" hangingPunct="1">
              <a:lnSpc>
                <a:spcPct val="120000"/>
              </a:lnSpc>
              <a:buFontTx/>
              <a:buNone/>
            </a:pPr>
            <a:r>
              <a:rPr lang="en-US" sz="1400" dirty="0" smtClean="0"/>
              <a:t>3.  The  walls </a:t>
            </a:r>
            <a:r>
              <a:rPr lang="en-US" sz="1400" dirty="0" smtClean="0">
                <a:solidFill>
                  <a:srgbClr val="0070C0"/>
                </a:solidFill>
              </a:rPr>
              <a:t>are</a:t>
            </a:r>
            <a:r>
              <a:rPr lang="en-US" sz="1400" dirty="0" smtClean="0"/>
              <a:t>  </a:t>
            </a:r>
            <a:r>
              <a:rPr lang="en-US" sz="1400" dirty="0" smtClean="0">
                <a:solidFill>
                  <a:srgbClr val="00B050"/>
                </a:solidFill>
              </a:rPr>
              <a:t>yellow</a:t>
            </a:r>
            <a:r>
              <a:rPr lang="en-US" sz="1400" dirty="0" smtClean="0"/>
              <a:t>  because  </a:t>
            </a:r>
            <a:r>
              <a:rPr lang="ru-RU" sz="1400" dirty="0" smtClean="0"/>
              <a:t>  </a:t>
            </a:r>
            <a:r>
              <a:rPr lang="en-US" sz="1400" dirty="0" smtClean="0">
                <a:solidFill>
                  <a:srgbClr val="0070C0"/>
                </a:solidFill>
              </a:rPr>
              <a:t>it’s</a:t>
            </a:r>
            <a:r>
              <a:rPr lang="en-US" sz="1400" dirty="0" smtClean="0"/>
              <a:t>  my  </a:t>
            </a:r>
            <a:r>
              <a:rPr lang="en-US" sz="1400" dirty="0" err="1" smtClean="0">
                <a:solidFill>
                  <a:srgbClr val="00B050"/>
                </a:solidFill>
              </a:rPr>
              <a:t>favourite</a:t>
            </a:r>
            <a:r>
              <a:rPr lang="en-US" sz="1400" dirty="0" smtClean="0"/>
              <a:t>   </a:t>
            </a:r>
            <a:r>
              <a:rPr lang="en-US" sz="1400" dirty="0" err="1" smtClean="0"/>
              <a:t>colour</a:t>
            </a:r>
            <a:r>
              <a:rPr lang="en-US" sz="1400" dirty="0" smtClean="0"/>
              <a:t>.  </a:t>
            </a:r>
          </a:p>
          <a:p>
            <a:pPr eaLnBrk="1" hangingPunct="1">
              <a:lnSpc>
                <a:spcPct val="120000"/>
              </a:lnSpc>
              <a:buFontTx/>
              <a:buNone/>
            </a:pPr>
            <a:r>
              <a:rPr lang="en-US" sz="1400" dirty="0" smtClean="0">
                <a:solidFill>
                  <a:srgbClr val="7030A0"/>
                </a:solidFill>
              </a:rPr>
              <a:t>4.  Opposite</a:t>
            </a:r>
            <a:r>
              <a:rPr lang="en-US" sz="1400" dirty="0" smtClean="0"/>
              <a:t>  the  door  there  </a:t>
            </a:r>
            <a:r>
              <a:rPr lang="en-US" sz="1400" dirty="0" smtClean="0">
                <a:solidFill>
                  <a:srgbClr val="0070C0"/>
                </a:solidFill>
              </a:rPr>
              <a:t>is</a:t>
            </a:r>
            <a:r>
              <a:rPr lang="en-US" sz="1400" dirty="0" smtClean="0"/>
              <a:t>  a  window  </a:t>
            </a:r>
            <a:r>
              <a:rPr lang="en-US" sz="1400" dirty="0" smtClean="0">
                <a:solidFill>
                  <a:srgbClr val="7030A0"/>
                </a:solidFill>
              </a:rPr>
              <a:t>with</a:t>
            </a:r>
            <a:r>
              <a:rPr lang="en-US" sz="1400" dirty="0" smtClean="0"/>
              <a:t>  a  </a:t>
            </a:r>
            <a:r>
              <a:rPr lang="en-US" sz="1400" dirty="0" smtClean="0">
                <a:solidFill>
                  <a:srgbClr val="00B050"/>
                </a:solidFill>
              </a:rPr>
              <a:t>dark-green</a:t>
            </a:r>
            <a:r>
              <a:rPr lang="en-US" sz="1400" dirty="0" smtClean="0"/>
              <a:t>  curtain.</a:t>
            </a:r>
          </a:p>
          <a:p>
            <a:pPr eaLnBrk="1" hangingPunct="1">
              <a:lnSpc>
                <a:spcPct val="120000"/>
              </a:lnSpc>
              <a:buFontTx/>
              <a:buNone/>
            </a:pPr>
            <a:r>
              <a:rPr lang="en-US" sz="1400" dirty="0" smtClean="0"/>
              <a:t>5.  </a:t>
            </a:r>
            <a:r>
              <a:rPr lang="en-US" sz="1400" dirty="0" smtClean="0">
                <a:solidFill>
                  <a:srgbClr val="7030A0"/>
                </a:solidFill>
              </a:rPr>
              <a:t>In  front  of  </a:t>
            </a:r>
            <a:r>
              <a:rPr lang="en-US" sz="1400" dirty="0" smtClean="0"/>
              <a:t>the  window  there  </a:t>
            </a:r>
            <a:r>
              <a:rPr lang="en-US" sz="1400" dirty="0" smtClean="0">
                <a:solidFill>
                  <a:srgbClr val="0070C0"/>
                </a:solidFill>
              </a:rPr>
              <a:t>is</a:t>
            </a:r>
            <a:r>
              <a:rPr lang="en-US" sz="1400" dirty="0" smtClean="0"/>
              <a:t>  a  </a:t>
            </a:r>
            <a:r>
              <a:rPr lang="en-US" sz="1400" dirty="0" smtClean="0">
                <a:solidFill>
                  <a:srgbClr val="00B050"/>
                </a:solidFill>
              </a:rPr>
              <a:t>grey</a:t>
            </a:r>
            <a:r>
              <a:rPr lang="en-US" sz="1400" dirty="0" smtClean="0"/>
              <a:t>  desk.</a:t>
            </a:r>
          </a:p>
          <a:p>
            <a:pPr eaLnBrk="1" hangingPunct="1">
              <a:lnSpc>
                <a:spcPct val="120000"/>
              </a:lnSpc>
              <a:buFontTx/>
              <a:buNone/>
            </a:pPr>
            <a:r>
              <a:rPr lang="en-US" sz="1400" dirty="0" smtClean="0"/>
              <a:t>6.  </a:t>
            </a:r>
            <a:r>
              <a:rPr lang="en-US" sz="1400" dirty="0" smtClean="0">
                <a:solidFill>
                  <a:srgbClr val="7030A0"/>
                </a:solidFill>
              </a:rPr>
              <a:t>On</a:t>
            </a:r>
            <a:r>
              <a:rPr lang="en-US" sz="1400" dirty="0" smtClean="0"/>
              <a:t>  the  desk  there  </a:t>
            </a:r>
            <a:r>
              <a:rPr lang="en-US" sz="1400" dirty="0" smtClean="0">
                <a:solidFill>
                  <a:srgbClr val="0070C0"/>
                </a:solidFill>
              </a:rPr>
              <a:t>is</a:t>
            </a:r>
            <a:r>
              <a:rPr lang="en-US" sz="1400" dirty="0" smtClean="0"/>
              <a:t>  a  </a:t>
            </a:r>
            <a:r>
              <a:rPr lang="en-US" sz="1400" dirty="0" smtClean="0">
                <a:solidFill>
                  <a:srgbClr val="00B050"/>
                </a:solidFill>
              </a:rPr>
              <a:t>pink</a:t>
            </a:r>
            <a:r>
              <a:rPr lang="en-US" sz="1400" dirty="0" smtClean="0"/>
              <a:t>  vase  with  flowers.</a:t>
            </a:r>
          </a:p>
          <a:p>
            <a:pPr eaLnBrk="1" hangingPunct="1">
              <a:lnSpc>
                <a:spcPct val="120000"/>
              </a:lnSpc>
              <a:buFontTx/>
              <a:buNone/>
            </a:pPr>
            <a:r>
              <a:rPr lang="en-US" sz="1400" dirty="0" smtClean="0"/>
              <a:t>7.  </a:t>
            </a:r>
            <a:r>
              <a:rPr lang="en-US" sz="1400" dirty="0" smtClean="0">
                <a:solidFill>
                  <a:srgbClr val="7030A0"/>
                </a:solidFill>
              </a:rPr>
              <a:t>At</a:t>
            </a:r>
            <a:r>
              <a:rPr lang="en-US" sz="1400" dirty="0" smtClean="0"/>
              <a:t>  the  desk  there  </a:t>
            </a:r>
            <a:r>
              <a:rPr lang="en-US" sz="1400" dirty="0" smtClean="0">
                <a:solidFill>
                  <a:srgbClr val="0070C0"/>
                </a:solidFill>
              </a:rPr>
              <a:t>is</a:t>
            </a:r>
            <a:r>
              <a:rPr lang="en-US" sz="1400" dirty="0" smtClean="0"/>
              <a:t>  a  chair.</a:t>
            </a:r>
          </a:p>
          <a:p>
            <a:pPr eaLnBrk="1" hangingPunct="1">
              <a:lnSpc>
                <a:spcPct val="120000"/>
              </a:lnSpc>
              <a:buFontTx/>
              <a:buNone/>
            </a:pPr>
            <a:r>
              <a:rPr lang="en-US" sz="1400" dirty="0" smtClean="0"/>
              <a:t>8</a:t>
            </a:r>
            <a:r>
              <a:rPr lang="en-US" sz="1400" dirty="0" smtClean="0">
                <a:solidFill>
                  <a:srgbClr val="7030A0"/>
                </a:solidFill>
              </a:rPr>
              <a:t>.  In  </a:t>
            </a:r>
            <a:r>
              <a:rPr lang="en-US" sz="1400" dirty="0" smtClean="0"/>
              <a:t>the  </a:t>
            </a:r>
            <a:r>
              <a:rPr lang="en-US" sz="1400" dirty="0" smtClean="0">
                <a:solidFill>
                  <a:srgbClr val="00B050"/>
                </a:solidFill>
              </a:rPr>
              <a:t>right-hand</a:t>
            </a:r>
            <a:r>
              <a:rPr lang="en-US" sz="1400" dirty="0" smtClean="0"/>
              <a:t>  corner  there  </a:t>
            </a:r>
            <a:r>
              <a:rPr lang="en-US" sz="1400" dirty="0" smtClean="0">
                <a:solidFill>
                  <a:srgbClr val="0070C0"/>
                </a:solidFill>
              </a:rPr>
              <a:t>is</a:t>
            </a:r>
            <a:r>
              <a:rPr lang="en-US" sz="1400" dirty="0" smtClean="0"/>
              <a:t>  a </a:t>
            </a:r>
            <a:r>
              <a:rPr lang="en-US" sz="1400" dirty="0" smtClean="0">
                <a:solidFill>
                  <a:srgbClr val="00B050"/>
                </a:solidFill>
              </a:rPr>
              <a:t>brown</a:t>
            </a:r>
            <a:r>
              <a:rPr lang="en-US" sz="1400" dirty="0" smtClean="0"/>
              <a:t>  bookcase  </a:t>
            </a:r>
            <a:r>
              <a:rPr lang="en-US" sz="1400" dirty="0" smtClean="0">
                <a:solidFill>
                  <a:srgbClr val="00B050"/>
                </a:solidFill>
              </a:rPr>
              <a:t>full </a:t>
            </a:r>
            <a:r>
              <a:rPr lang="en-US" sz="1400" dirty="0" smtClean="0"/>
              <a:t> of  books.</a:t>
            </a:r>
          </a:p>
          <a:p>
            <a:pPr eaLnBrk="1" hangingPunct="1">
              <a:lnSpc>
                <a:spcPct val="120000"/>
              </a:lnSpc>
              <a:buFontTx/>
              <a:buNone/>
            </a:pPr>
            <a:r>
              <a:rPr lang="en-US" sz="1400" dirty="0" smtClean="0"/>
              <a:t>9.  I  </a:t>
            </a:r>
            <a:r>
              <a:rPr lang="en-US" sz="1400" dirty="0" smtClean="0">
                <a:solidFill>
                  <a:srgbClr val="0070C0"/>
                </a:solidFill>
              </a:rPr>
              <a:t>like </a:t>
            </a:r>
            <a:r>
              <a:rPr lang="en-US" sz="1400" dirty="0" smtClean="0"/>
              <a:t> reading  very  much.</a:t>
            </a:r>
          </a:p>
          <a:p>
            <a:pPr eaLnBrk="1" hangingPunct="1">
              <a:lnSpc>
                <a:spcPct val="120000"/>
              </a:lnSpc>
              <a:buFontTx/>
              <a:buNone/>
            </a:pPr>
            <a:r>
              <a:rPr lang="en-US" sz="1400" dirty="0" smtClean="0"/>
              <a:t>10.</a:t>
            </a:r>
            <a:r>
              <a:rPr lang="en-US" sz="1400" dirty="0" smtClean="0">
                <a:solidFill>
                  <a:srgbClr val="7030A0"/>
                </a:solidFill>
              </a:rPr>
              <a:t>Next </a:t>
            </a:r>
            <a:r>
              <a:rPr lang="en-US" sz="1400" dirty="0" smtClean="0"/>
              <a:t> </a:t>
            </a:r>
            <a:r>
              <a:rPr lang="en-US" sz="1400" dirty="0" smtClean="0">
                <a:solidFill>
                  <a:srgbClr val="7030A0"/>
                </a:solidFill>
              </a:rPr>
              <a:t>to</a:t>
            </a:r>
            <a:r>
              <a:rPr lang="en-US" sz="1400" dirty="0" smtClean="0"/>
              <a:t>  the  bookcase  there  </a:t>
            </a:r>
            <a:r>
              <a:rPr lang="en-US" sz="1400" dirty="0" smtClean="0">
                <a:solidFill>
                  <a:srgbClr val="0070C0"/>
                </a:solidFill>
              </a:rPr>
              <a:t>is </a:t>
            </a:r>
            <a:r>
              <a:rPr lang="en-US" sz="1400" dirty="0" smtClean="0"/>
              <a:t> a  wardrobe  </a:t>
            </a:r>
            <a:r>
              <a:rPr lang="en-US" sz="1400" dirty="0" smtClean="0">
                <a:solidFill>
                  <a:srgbClr val="7030A0"/>
                </a:solidFill>
              </a:rPr>
              <a:t>with </a:t>
            </a:r>
            <a:r>
              <a:rPr lang="en-US" sz="1400" dirty="0" smtClean="0"/>
              <a:t> a  mirror.</a:t>
            </a:r>
          </a:p>
          <a:p>
            <a:pPr eaLnBrk="1" hangingPunct="1">
              <a:lnSpc>
                <a:spcPct val="120000"/>
              </a:lnSpc>
              <a:buFontTx/>
              <a:buNone/>
            </a:pPr>
            <a:r>
              <a:rPr lang="en-US" sz="1400" dirty="0" smtClean="0"/>
              <a:t>11.</a:t>
            </a:r>
            <a:r>
              <a:rPr lang="en-US" sz="1400" dirty="0" smtClean="0">
                <a:solidFill>
                  <a:srgbClr val="7030A0"/>
                </a:solidFill>
              </a:rPr>
              <a:t>Here</a:t>
            </a:r>
            <a:r>
              <a:rPr lang="en-US" sz="1400" dirty="0" smtClean="0"/>
              <a:t>  I  </a:t>
            </a:r>
            <a:r>
              <a:rPr lang="en-US" sz="1400" dirty="0" smtClean="0">
                <a:solidFill>
                  <a:srgbClr val="0070C0"/>
                </a:solidFill>
              </a:rPr>
              <a:t>keep</a:t>
            </a:r>
            <a:r>
              <a:rPr lang="en-US" sz="1400" dirty="0" smtClean="0"/>
              <a:t>  my  clothes.</a:t>
            </a:r>
          </a:p>
          <a:p>
            <a:pPr eaLnBrk="1" hangingPunct="1">
              <a:lnSpc>
                <a:spcPct val="120000"/>
              </a:lnSpc>
              <a:buFontTx/>
              <a:buNone/>
            </a:pPr>
            <a:r>
              <a:rPr lang="en-US" sz="1400" dirty="0" smtClean="0"/>
              <a:t>12.</a:t>
            </a:r>
            <a:r>
              <a:rPr lang="en-US" sz="1400" dirty="0" smtClean="0">
                <a:solidFill>
                  <a:srgbClr val="7030A0"/>
                </a:solidFill>
              </a:rPr>
              <a:t>In</a:t>
            </a:r>
            <a:r>
              <a:rPr lang="en-US" sz="1400" dirty="0" smtClean="0"/>
              <a:t>  the  </a:t>
            </a:r>
            <a:r>
              <a:rPr lang="en-US" sz="1400" dirty="0" smtClean="0">
                <a:solidFill>
                  <a:srgbClr val="00B050"/>
                </a:solidFill>
              </a:rPr>
              <a:t>left-hand</a:t>
            </a:r>
            <a:r>
              <a:rPr lang="en-US" sz="1400" dirty="0" smtClean="0"/>
              <a:t>  corner  there  </a:t>
            </a:r>
            <a:r>
              <a:rPr lang="en-US" sz="1400" dirty="0" smtClean="0">
                <a:solidFill>
                  <a:srgbClr val="0070C0"/>
                </a:solidFill>
              </a:rPr>
              <a:t>is</a:t>
            </a:r>
            <a:r>
              <a:rPr lang="en-US" sz="1400" dirty="0" smtClean="0"/>
              <a:t>  bedside  table  </a:t>
            </a:r>
            <a:r>
              <a:rPr lang="en-US" sz="1400" dirty="0" smtClean="0">
                <a:solidFill>
                  <a:srgbClr val="7030A0"/>
                </a:solidFill>
              </a:rPr>
              <a:t>with</a:t>
            </a:r>
            <a:r>
              <a:rPr lang="en-US" sz="1400" dirty="0" smtClean="0"/>
              <a:t>  many   computer  discs.</a:t>
            </a:r>
          </a:p>
          <a:p>
            <a:pPr eaLnBrk="1" hangingPunct="1">
              <a:lnSpc>
                <a:spcPct val="120000"/>
              </a:lnSpc>
              <a:buFontTx/>
              <a:buNone/>
            </a:pPr>
            <a:r>
              <a:rPr lang="en-US" sz="1400" dirty="0" smtClean="0"/>
              <a:t>13.</a:t>
            </a:r>
            <a:r>
              <a:rPr lang="en-US" sz="1400" dirty="0" smtClean="0">
                <a:solidFill>
                  <a:srgbClr val="7030A0"/>
                </a:solidFill>
              </a:rPr>
              <a:t>On</a:t>
            </a:r>
            <a:r>
              <a:rPr lang="en-US" sz="1400" dirty="0" smtClean="0"/>
              <a:t>  this  table  there  </a:t>
            </a:r>
            <a:r>
              <a:rPr lang="en-US" sz="1400" dirty="0" smtClean="0">
                <a:solidFill>
                  <a:srgbClr val="0070C0"/>
                </a:solidFill>
              </a:rPr>
              <a:t>is</a:t>
            </a:r>
            <a:r>
              <a:rPr lang="en-US" sz="1400" dirty="0" smtClean="0"/>
              <a:t>  my  computer.</a:t>
            </a:r>
          </a:p>
          <a:p>
            <a:pPr eaLnBrk="1" hangingPunct="1">
              <a:lnSpc>
                <a:spcPct val="120000"/>
              </a:lnSpc>
              <a:buFontTx/>
              <a:buNone/>
            </a:pPr>
            <a:r>
              <a:rPr lang="en-US" sz="1400" dirty="0" smtClean="0"/>
              <a:t>14.I  often  </a:t>
            </a:r>
            <a:r>
              <a:rPr lang="en-US" sz="1400" dirty="0" smtClean="0">
                <a:solidFill>
                  <a:srgbClr val="0070C0"/>
                </a:solidFill>
              </a:rPr>
              <a:t>do</a:t>
            </a:r>
            <a:r>
              <a:rPr lang="en-US" sz="1400" dirty="0" smtClean="0"/>
              <a:t>  my  homework  </a:t>
            </a:r>
            <a:r>
              <a:rPr lang="en-US" sz="1400" dirty="0" smtClean="0">
                <a:solidFill>
                  <a:srgbClr val="7030A0"/>
                </a:solidFill>
              </a:rPr>
              <a:t>with</a:t>
            </a:r>
            <a:r>
              <a:rPr lang="en-US" sz="1400" dirty="0" smtClean="0"/>
              <a:t>  it.</a:t>
            </a:r>
          </a:p>
          <a:p>
            <a:pPr eaLnBrk="1" hangingPunct="1">
              <a:lnSpc>
                <a:spcPct val="120000"/>
              </a:lnSpc>
              <a:buFontTx/>
              <a:buNone/>
            </a:pPr>
            <a:r>
              <a:rPr lang="en-US" sz="1400" dirty="0" smtClean="0"/>
              <a:t>15.</a:t>
            </a:r>
            <a:r>
              <a:rPr lang="en-US" sz="1400" dirty="0" smtClean="0">
                <a:solidFill>
                  <a:srgbClr val="7030A0"/>
                </a:solidFill>
              </a:rPr>
              <a:t>Next</a:t>
            </a:r>
            <a:r>
              <a:rPr lang="en-US" sz="1400" dirty="0" smtClean="0"/>
              <a:t>  </a:t>
            </a:r>
            <a:r>
              <a:rPr lang="en-US" sz="1400" dirty="0" smtClean="0">
                <a:solidFill>
                  <a:srgbClr val="7030A0"/>
                </a:solidFill>
              </a:rPr>
              <a:t>to</a:t>
            </a:r>
            <a:r>
              <a:rPr lang="en-US" sz="1400" dirty="0" smtClean="0"/>
              <a:t>  the  computer  there  </a:t>
            </a:r>
            <a:r>
              <a:rPr lang="en-US" sz="1400" dirty="0" smtClean="0">
                <a:solidFill>
                  <a:srgbClr val="0070C0"/>
                </a:solidFill>
              </a:rPr>
              <a:t>is</a:t>
            </a:r>
            <a:r>
              <a:rPr lang="en-US" sz="1400" dirty="0" smtClean="0"/>
              <a:t>  a  </a:t>
            </a:r>
            <a:r>
              <a:rPr lang="en-US" sz="1400" dirty="0" smtClean="0">
                <a:solidFill>
                  <a:srgbClr val="00B050"/>
                </a:solidFill>
              </a:rPr>
              <a:t>small  blue  </a:t>
            </a:r>
            <a:r>
              <a:rPr lang="en-US" sz="1400" dirty="0" smtClean="0"/>
              <a:t>lamp.</a:t>
            </a:r>
          </a:p>
          <a:p>
            <a:pPr eaLnBrk="1" hangingPunct="1">
              <a:lnSpc>
                <a:spcPct val="120000"/>
              </a:lnSpc>
              <a:buFontTx/>
              <a:buNone/>
            </a:pPr>
            <a:r>
              <a:rPr lang="en-US" sz="1400" dirty="0" smtClean="0"/>
              <a:t>16.</a:t>
            </a:r>
            <a:r>
              <a:rPr lang="en-US" sz="1400" dirty="0" smtClean="0">
                <a:solidFill>
                  <a:srgbClr val="7030A0"/>
                </a:solidFill>
              </a:rPr>
              <a:t>On</a:t>
            </a:r>
            <a:r>
              <a:rPr lang="en-US" sz="1400" dirty="0" smtClean="0"/>
              <a:t>  </a:t>
            </a:r>
            <a:r>
              <a:rPr lang="en-US" sz="1400" dirty="0" smtClean="0">
                <a:solidFill>
                  <a:srgbClr val="7030A0"/>
                </a:solidFill>
              </a:rPr>
              <a:t>the  left  </a:t>
            </a:r>
            <a:r>
              <a:rPr lang="en-US" sz="1400" dirty="0" smtClean="0"/>
              <a:t>you  </a:t>
            </a:r>
            <a:r>
              <a:rPr lang="en-US" sz="1400" dirty="0" smtClean="0">
                <a:solidFill>
                  <a:srgbClr val="0070C0"/>
                </a:solidFill>
              </a:rPr>
              <a:t>can  see  </a:t>
            </a:r>
            <a:r>
              <a:rPr lang="en-US" sz="1400" dirty="0" smtClean="0"/>
              <a:t>a  </a:t>
            </a:r>
            <a:r>
              <a:rPr lang="en-US" sz="1400" dirty="0" smtClean="0">
                <a:solidFill>
                  <a:srgbClr val="00B050"/>
                </a:solidFill>
              </a:rPr>
              <a:t>violet </a:t>
            </a:r>
            <a:r>
              <a:rPr lang="en-US" sz="1400" dirty="0" smtClean="0"/>
              <a:t> sofa  </a:t>
            </a:r>
            <a:r>
              <a:rPr lang="en-US" sz="1400" dirty="0" smtClean="0">
                <a:solidFill>
                  <a:srgbClr val="7030A0"/>
                </a:solidFill>
              </a:rPr>
              <a:t>with </a:t>
            </a:r>
            <a:r>
              <a:rPr lang="en-US" sz="1400" dirty="0" smtClean="0"/>
              <a:t> a  pillow  </a:t>
            </a:r>
            <a:r>
              <a:rPr lang="en-US" sz="1400" dirty="0" smtClean="0">
                <a:solidFill>
                  <a:srgbClr val="7030A0"/>
                </a:solidFill>
              </a:rPr>
              <a:t>on</a:t>
            </a:r>
            <a:r>
              <a:rPr lang="en-US" sz="1400" dirty="0" smtClean="0"/>
              <a:t>  it.</a:t>
            </a:r>
          </a:p>
          <a:p>
            <a:pPr eaLnBrk="1" hangingPunct="1">
              <a:lnSpc>
                <a:spcPct val="120000"/>
              </a:lnSpc>
              <a:buFontTx/>
              <a:buNone/>
            </a:pPr>
            <a:r>
              <a:rPr lang="en-US" sz="1400" dirty="0" smtClean="0"/>
              <a:t>17.</a:t>
            </a:r>
            <a:r>
              <a:rPr lang="en-US" sz="1400" dirty="0" smtClean="0">
                <a:solidFill>
                  <a:srgbClr val="7030A0"/>
                </a:solidFill>
              </a:rPr>
              <a:t>On</a:t>
            </a:r>
            <a:r>
              <a:rPr lang="en-US" sz="1400" dirty="0" smtClean="0"/>
              <a:t>  the  wall  </a:t>
            </a:r>
            <a:r>
              <a:rPr lang="en-US" sz="1400" dirty="0" smtClean="0">
                <a:solidFill>
                  <a:srgbClr val="7030A0"/>
                </a:solidFill>
              </a:rPr>
              <a:t>above</a:t>
            </a:r>
            <a:r>
              <a:rPr lang="en-US" sz="1400" dirty="0" smtClean="0"/>
              <a:t>  the  sofa  there  </a:t>
            </a:r>
            <a:r>
              <a:rPr lang="en-US" sz="1400" dirty="0" smtClean="0">
                <a:solidFill>
                  <a:srgbClr val="0070C0"/>
                </a:solidFill>
              </a:rPr>
              <a:t>is</a:t>
            </a:r>
            <a:r>
              <a:rPr lang="en-US" sz="1400" dirty="0" smtClean="0"/>
              <a:t>  my  picture.</a:t>
            </a:r>
          </a:p>
          <a:p>
            <a:pPr eaLnBrk="1" hangingPunct="1">
              <a:lnSpc>
                <a:spcPct val="120000"/>
              </a:lnSpc>
              <a:buFontTx/>
              <a:buNone/>
            </a:pPr>
            <a:r>
              <a:rPr lang="en-US" sz="1400" dirty="0" smtClean="0"/>
              <a:t>18.Drawing  </a:t>
            </a:r>
            <a:r>
              <a:rPr lang="en-US" sz="1400" dirty="0" smtClean="0">
                <a:solidFill>
                  <a:srgbClr val="0070C0"/>
                </a:solidFill>
              </a:rPr>
              <a:t>is</a:t>
            </a:r>
            <a:r>
              <a:rPr lang="en-US" sz="1400" dirty="0" smtClean="0"/>
              <a:t>  my  hobby.</a:t>
            </a:r>
          </a:p>
          <a:p>
            <a:pPr eaLnBrk="1" hangingPunct="1">
              <a:lnSpc>
                <a:spcPct val="120000"/>
              </a:lnSpc>
              <a:buFontTx/>
              <a:buNone/>
            </a:pPr>
            <a:r>
              <a:rPr lang="en-US" sz="1400" dirty="0" smtClean="0"/>
              <a:t>19.</a:t>
            </a:r>
            <a:r>
              <a:rPr lang="en-US" sz="1400" dirty="0" smtClean="0">
                <a:solidFill>
                  <a:srgbClr val="7030A0"/>
                </a:solidFill>
              </a:rPr>
              <a:t>In </a:t>
            </a:r>
            <a:r>
              <a:rPr lang="en-US" sz="1400" dirty="0" smtClean="0"/>
              <a:t> </a:t>
            </a:r>
            <a:r>
              <a:rPr lang="en-US" sz="1400" dirty="0" smtClean="0">
                <a:solidFill>
                  <a:srgbClr val="7030A0"/>
                </a:solidFill>
              </a:rPr>
              <a:t>the  middle  of  </a:t>
            </a:r>
            <a:r>
              <a:rPr lang="en-US" sz="1400" dirty="0" smtClean="0"/>
              <a:t>the  room on  the  floor  there  </a:t>
            </a:r>
            <a:r>
              <a:rPr lang="en-US" sz="1400" dirty="0" smtClean="0">
                <a:solidFill>
                  <a:srgbClr val="0070C0"/>
                </a:solidFill>
              </a:rPr>
              <a:t>is</a:t>
            </a:r>
            <a:r>
              <a:rPr lang="en-US" sz="1400" dirty="0" smtClean="0"/>
              <a:t>  a  </a:t>
            </a:r>
            <a:r>
              <a:rPr lang="en-US" sz="1400" dirty="0" smtClean="0">
                <a:solidFill>
                  <a:srgbClr val="00B050"/>
                </a:solidFill>
              </a:rPr>
              <a:t>big  light- green</a:t>
            </a:r>
            <a:r>
              <a:rPr lang="en-US" sz="1400" dirty="0" smtClean="0"/>
              <a:t> </a:t>
            </a:r>
            <a:r>
              <a:rPr lang="ru-RU" sz="1400" dirty="0" smtClean="0"/>
              <a:t>  с</a:t>
            </a:r>
            <a:r>
              <a:rPr lang="en-US" sz="1400" dirty="0" err="1" smtClean="0"/>
              <a:t>arpet</a:t>
            </a:r>
            <a:r>
              <a:rPr lang="en-US" sz="1400" dirty="0" smtClean="0"/>
              <a:t>.</a:t>
            </a:r>
          </a:p>
          <a:p>
            <a:pPr eaLnBrk="1" hangingPunct="1">
              <a:lnSpc>
                <a:spcPct val="120000"/>
              </a:lnSpc>
              <a:buFontTx/>
              <a:buNone/>
            </a:pPr>
            <a:r>
              <a:rPr lang="en-US" sz="1400" dirty="0" smtClean="0"/>
              <a:t>20.I  often  </a:t>
            </a:r>
            <a:r>
              <a:rPr lang="en-US" sz="1400" dirty="0" smtClean="0">
                <a:solidFill>
                  <a:srgbClr val="0070C0"/>
                </a:solidFill>
              </a:rPr>
              <a:t>play</a:t>
            </a:r>
            <a:r>
              <a:rPr lang="en-US" sz="1400" dirty="0" smtClean="0"/>
              <a:t>  toys  </a:t>
            </a:r>
            <a:r>
              <a:rPr lang="en-US" sz="1400" dirty="0" smtClean="0">
                <a:solidFill>
                  <a:srgbClr val="7030A0"/>
                </a:solidFill>
              </a:rPr>
              <a:t>on</a:t>
            </a:r>
            <a:r>
              <a:rPr lang="en-US" sz="1400" dirty="0" smtClean="0"/>
              <a:t>  it.</a:t>
            </a:r>
          </a:p>
          <a:p>
            <a:pPr eaLnBrk="1" hangingPunct="1">
              <a:lnSpc>
                <a:spcPct val="120000"/>
              </a:lnSpc>
              <a:buFontTx/>
              <a:buNone/>
            </a:pPr>
            <a:r>
              <a:rPr lang="en-US" sz="1400" dirty="0" smtClean="0"/>
              <a:t>21.I  </a:t>
            </a:r>
            <a:r>
              <a:rPr lang="en-US" sz="1400" dirty="0" smtClean="0">
                <a:solidFill>
                  <a:srgbClr val="0070C0"/>
                </a:solidFill>
              </a:rPr>
              <a:t>love</a:t>
            </a:r>
            <a:r>
              <a:rPr lang="en-US" sz="1400" dirty="0" smtClean="0"/>
              <a:t>  my  room.</a:t>
            </a:r>
            <a:endParaRPr lang="ru-RU" sz="1400" dirty="0"/>
          </a:p>
        </p:txBody>
      </p:sp>
      <p:sp>
        <p:nvSpPr>
          <p:cNvPr id="15" name="Содержимое 14"/>
          <p:cNvSpPr>
            <a:spLocks noGrp="1"/>
          </p:cNvSpPr>
          <p:nvPr>
            <p:ph sz="half" idx="2"/>
          </p:nvPr>
        </p:nvSpPr>
        <p:spPr/>
        <p:txBody>
          <a:bodyPr/>
          <a:lstStyle/>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hidden"/>
                                      </p:to>
                                    </p:set>
                                  </p:childTnLst>
                                </p:cTn>
                              </p:par>
                            </p:childTnLst>
                          </p:cTn>
                        </p:par>
                        <p:par>
                          <p:cTn id="19" fill="hold">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p:txBody>
          <a:bodyPr/>
          <a:lstStyle/>
          <a:p>
            <a:endParaRPr lang="ru-RU" dirty="0" smtClean="0"/>
          </a:p>
        </p:txBody>
      </p:sp>
      <p:sp>
        <p:nvSpPr>
          <p:cNvPr id="8195" name="Rectangle 5"/>
          <p:cNvSpPr>
            <a:spLocks noGrp="1" noChangeArrowheads="1"/>
          </p:cNvSpPr>
          <p:nvPr>
            <p:ph type="body" sz="half" idx="1"/>
          </p:nvPr>
        </p:nvSpPr>
        <p:spPr>
          <a:xfrm>
            <a:off x="1116013" y="1125538"/>
            <a:ext cx="7570787" cy="533400"/>
          </a:xfrm>
        </p:spPr>
        <p:txBody>
          <a:bodyPr/>
          <a:lstStyle/>
          <a:p>
            <a:r>
              <a:rPr lang="en-US" sz="2000" dirty="0" smtClean="0"/>
              <a:t>Remember  all  things  in  the  photo  and  put  them  down</a:t>
            </a:r>
            <a:r>
              <a:rPr lang="en-US" sz="2800" dirty="0" smtClean="0"/>
              <a:t>.</a:t>
            </a:r>
            <a:endParaRPr lang="ru-RU" sz="2800" dirty="0" smtClean="0"/>
          </a:p>
        </p:txBody>
      </p:sp>
      <p:sp>
        <p:nvSpPr>
          <p:cNvPr id="8196" name="Rectangle 6"/>
          <p:cNvSpPr>
            <a:spLocks noGrp="1" noChangeArrowheads="1"/>
          </p:cNvSpPr>
          <p:nvPr>
            <p:ph sz="half" idx="2"/>
          </p:nvPr>
        </p:nvSpPr>
        <p:spPr>
          <a:xfrm>
            <a:off x="1187450" y="1628775"/>
            <a:ext cx="6985000" cy="5040313"/>
          </a:xfrm>
          <a:ln w="76200"/>
        </p:spPr>
        <p:txBody>
          <a:bodyPr/>
          <a:lstStyle/>
          <a:p>
            <a:r>
              <a:rPr lang="en-US" sz="2800" dirty="0" smtClean="0"/>
              <a:t>Photo 1</a:t>
            </a:r>
            <a:endParaRPr lang="ru-RU" sz="2800" dirty="0" smtClean="0"/>
          </a:p>
        </p:txBody>
      </p:sp>
      <p:sp>
        <p:nvSpPr>
          <p:cNvPr id="8197" name="WordArt 8"/>
          <p:cNvSpPr>
            <a:spLocks noChangeArrowheads="1" noChangeShapeType="1" noTextEdit="1"/>
          </p:cNvSpPr>
          <p:nvPr/>
        </p:nvSpPr>
        <p:spPr bwMode="auto">
          <a:xfrm>
            <a:off x="1619250" y="260350"/>
            <a:ext cx="6048375" cy="606425"/>
          </a:xfrm>
          <a:prstGeom prst="rect">
            <a:avLst/>
          </a:prstGeom>
        </p:spPr>
        <p:txBody>
          <a:bodyPr wrap="none" fromWordArt="1">
            <a:prstTxWarp prst="textPlain">
              <a:avLst>
                <a:gd name="adj" fmla="val 50000"/>
              </a:avLst>
            </a:prstTxWarp>
          </a:bodyPr>
          <a:lstStyle/>
          <a:p>
            <a:pPr algn="ctr"/>
            <a:r>
              <a:rPr lang="en-US" sz="36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M</a:t>
            </a:r>
            <a:r>
              <a:rPr lang="en-US" sz="3600" kern="10" dirty="0" smtClean="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emory  </a:t>
            </a:r>
            <a:r>
              <a:rPr lang="en-US" sz="36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game</a:t>
            </a:r>
            <a:endParaRPr lang="ru-RU" sz="36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endParaRPr>
          </a:p>
        </p:txBody>
      </p:sp>
      <p:pic>
        <p:nvPicPr>
          <p:cNvPr id="8" name="Рисунок 7" descr="Photo1.bmp"/>
          <p:cNvPicPr>
            <a:picLocks noChangeAspect="1"/>
          </p:cNvPicPr>
          <p:nvPr/>
        </p:nvPicPr>
        <p:blipFill>
          <a:blip r:embed="rId2"/>
          <a:stretch>
            <a:fillRect/>
          </a:stretch>
        </p:blipFill>
        <p:spPr>
          <a:xfrm>
            <a:off x="2643174" y="2214554"/>
            <a:ext cx="3857652" cy="3964539"/>
          </a:xfrm>
          <a:prstGeom prst="rect">
            <a:avLst/>
          </a:prstGeom>
          <a:ln w="88900" cap="sq" cmpd="thickThin">
            <a:solidFill>
              <a:srgbClr val="808000"/>
            </a:solidFill>
            <a:prstDash val="solid"/>
            <a:miter lim="800000"/>
          </a:ln>
          <a:effectLst>
            <a:innerShdw blurRad="76200">
              <a:srgbClr val="000000"/>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500"/>
                                  </p:stCondLst>
                                  <p:childTnLst>
                                    <p:set>
                                      <p:cBhvr>
                                        <p:cTn id="6" dur="1" fill="hold">
                                          <p:stCondLst>
                                            <p:cond delay="0"/>
                                          </p:stCondLst>
                                        </p:cTn>
                                        <p:tgtEl>
                                          <p:spTgt spid="8197"/>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1500"/>
                                  </p:stCondLst>
                                  <p:childTnLst>
                                    <p:set>
                                      <p:cBhvr>
                                        <p:cTn id="9" dur="1" fill="hold">
                                          <p:stCondLst>
                                            <p:cond delay="0"/>
                                          </p:stCondLst>
                                        </p:cTn>
                                        <p:tgtEl>
                                          <p:spTgt spid="8195">
                                            <p:txEl>
                                              <p:pRg st="0" end="0"/>
                                            </p:txEl>
                                          </p:spTgt>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3500"/>
                                  </p:stCondLst>
                                  <p:childTnLst>
                                    <p:set>
                                      <p:cBhvr>
                                        <p:cTn id="12" dur="1" fill="hold">
                                          <p:stCondLst>
                                            <p:cond delay="0"/>
                                          </p:stCondLst>
                                        </p:cTn>
                                        <p:tgtEl>
                                          <p:spTgt spid="8196">
                                            <p:txEl>
                                              <p:pRg st="0" end="0"/>
                                            </p:txEl>
                                          </p:spTgt>
                                        </p:tgtEl>
                                        <p:attrNameLst>
                                          <p:attrName>style.visibility</p:attrName>
                                        </p:attrNameLst>
                                      </p:cBhvr>
                                      <p:to>
                                        <p:strVal val="visible"/>
                                      </p:to>
                                    </p:set>
                                  </p:childTnLst>
                                </p:cTn>
                              </p:par>
                              <p:par>
                                <p:cTn id="13" presetID="1" presetClass="entr" presetSubtype="0" fill="hold" nodeType="withEffect">
                                  <p:stCondLst>
                                    <p:cond delay="350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P spid="8196" grpId="0" build="p"/>
      <p:bldP spid="819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title"/>
          </p:nvPr>
        </p:nvSpPr>
        <p:spPr/>
        <p:txBody>
          <a:bodyPr/>
          <a:lstStyle/>
          <a:p>
            <a:endParaRPr lang="ru-RU" dirty="0" smtClean="0"/>
          </a:p>
        </p:txBody>
      </p:sp>
      <p:sp>
        <p:nvSpPr>
          <p:cNvPr id="9219" name="Rectangle 5"/>
          <p:cNvSpPr>
            <a:spLocks noGrp="1" noChangeArrowheads="1"/>
          </p:cNvSpPr>
          <p:nvPr>
            <p:ph sz="half" idx="1"/>
          </p:nvPr>
        </p:nvSpPr>
        <p:spPr>
          <a:xfrm>
            <a:off x="428596" y="1500174"/>
            <a:ext cx="4038600" cy="4525963"/>
          </a:xfrm>
        </p:spPr>
        <p:txBody>
          <a:bodyPr/>
          <a:lstStyle/>
          <a:p>
            <a:pPr>
              <a:lnSpc>
                <a:spcPct val="90000"/>
              </a:lnSpc>
            </a:pPr>
            <a:r>
              <a:rPr lang="en-US" sz="2800" smtClean="0"/>
              <a:t>Photo 2</a:t>
            </a:r>
            <a:endParaRPr lang="ru-RU" sz="2800" dirty="0" smtClean="0"/>
          </a:p>
        </p:txBody>
      </p:sp>
      <p:sp>
        <p:nvSpPr>
          <p:cNvPr id="9220" name="Rectangle 6"/>
          <p:cNvSpPr>
            <a:spLocks noGrp="1" noChangeArrowheads="1"/>
          </p:cNvSpPr>
          <p:nvPr>
            <p:ph type="body" sz="half" idx="2"/>
          </p:nvPr>
        </p:nvSpPr>
        <p:spPr>
          <a:xfrm>
            <a:off x="5364163" y="1557338"/>
            <a:ext cx="3671887" cy="4568825"/>
          </a:xfrm>
        </p:spPr>
        <p:txBody>
          <a:bodyPr/>
          <a:lstStyle/>
          <a:p>
            <a:pPr>
              <a:lnSpc>
                <a:spcPct val="90000"/>
              </a:lnSpc>
              <a:buFontTx/>
              <a:buNone/>
            </a:pPr>
            <a:r>
              <a:rPr lang="en-US" sz="1400" b="1" smtClean="0"/>
              <a:t>1.The  room  is  small and  dark.</a:t>
            </a:r>
          </a:p>
          <a:p>
            <a:pPr>
              <a:lnSpc>
                <a:spcPct val="90000"/>
              </a:lnSpc>
              <a:buFontTx/>
              <a:buNone/>
            </a:pPr>
            <a:r>
              <a:rPr lang="en-US" sz="1400" b="1" smtClean="0"/>
              <a:t>2.There  are  no  things  on  the  balcony.</a:t>
            </a:r>
          </a:p>
          <a:p>
            <a:pPr>
              <a:lnSpc>
                <a:spcPct val="90000"/>
              </a:lnSpc>
              <a:buFontTx/>
              <a:buNone/>
            </a:pPr>
            <a:r>
              <a:rPr lang="en-US" sz="1400" b="1" smtClean="0"/>
              <a:t>3.The  floor  and  the  walls  in  the  room</a:t>
            </a:r>
          </a:p>
          <a:p>
            <a:pPr>
              <a:lnSpc>
                <a:spcPct val="90000"/>
              </a:lnSpc>
              <a:buFontTx/>
              <a:buNone/>
            </a:pPr>
            <a:r>
              <a:rPr lang="en-US" sz="1400" b="1" smtClean="0"/>
              <a:t>   are  light  green.</a:t>
            </a:r>
          </a:p>
          <a:p>
            <a:pPr>
              <a:lnSpc>
                <a:spcPct val="90000"/>
              </a:lnSpc>
              <a:buFontTx/>
              <a:buNone/>
            </a:pPr>
            <a:r>
              <a:rPr lang="en-US" sz="1400" b="1" smtClean="0"/>
              <a:t>4.On  the  floor  there  is  a  red  carpet.</a:t>
            </a:r>
          </a:p>
          <a:p>
            <a:pPr>
              <a:lnSpc>
                <a:spcPct val="90000"/>
              </a:lnSpc>
              <a:buFontTx/>
              <a:buNone/>
            </a:pPr>
            <a:r>
              <a:rPr lang="en-US" sz="1400" b="1" smtClean="0"/>
              <a:t>5.In  the  right-hand  corner  there  is</a:t>
            </a:r>
          </a:p>
          <a:p>
            <a:pPr>
              <a:lnSpc>
                <a:spcPct val="90000"/>
              </a:lnSpc>
              <a:buFontTx/>
              <a:buNone/>
            </a:pPr>
            <a:r>
              <a:rPr lang="en-US" sz="1400" b="1" smtClean="0"/>
              <a:t>   a  chair.</a:t>
            </a:r>
          </a:p>
          <a:p>
            <a:pPr>
              <a:lnSpc>
                <a:spcPct val="90000"/>
              </a:lnSpc>
              <a:buFontTx/>
              <a:buNone/>
            </a:pPr>
            <a:r>
              <a:rPr lang="en-US" sz="1400" b="1" smtClean="0"/>
              <a:t>6.Above  the  armchair   on  the  wall</a:t>
            </a:r>
          </a:p>
          <a:p>
            <a:pPr>
              <a:lnSpc>
                <a:spcPct val="90000"/>
              </a:lnSpc>
              <a:buFontTx/>
              <a:buNone/>
            </a:pPr>
            <a:r>
              <a:rPr lang="en-US" sz="1400" b="1" smtClean="0"/>
              <a:t>   there  is  a  picture.</a:t>
            </a:r>
          </a:p>
          <a:p>
            <a:pPr>
              <a:lnSpc>
                <a:spcPct val="90000"/>
              </a:lnSpc>
              <a:buFontTx/>
              <a:buNone/>
            </a:pPr>
            <a:r>
              <a:rPr lang="en-US" sz="1400" b="1" smtClean="0"/>
              <a:t>7.Under  the  TV-set  you  can  see  a </a:t>
            </a:r>
          </a:p>
          <a:p>
            <a:pPr>
              <a:lnSpc>
                <a:spcPct val="90000"/>
              </a:lnSpc>
              <a:buFontTx/>
              <a:buNone/>
            </a:pPr>
            <a:r>
              <a:rPr lang="en-US" sz="1400" b="1" smtClean="0"/>
              <a:t>   dress.</a:t>
            </a:r>
          </a:p>
          <a:p>
            <a:pPr>
              <a:lnSpc>
                <a:spcPct val="90000"/>
              </a:lnSpc>
              <a:buFontTx/>
              <a:buNone/>
            </a:pPr>
            <a:r>
              <a:rPr lang="en-US" sz="1400" b="1" smtClean="0"/>
              <a:t>8.In  the  left-hand  corner  there  is  a</a:t>
            </a:r>
          </a:p>
          <a:p>
            <a:pPr>
              <a:lnSpc>
                <a:spcPct val="90000"/>
              </a:lnSpc>
              <a:buFontTx/>
              <a:buNone/>
            </a:pPr>
            <a:r>
              <a:rPr lang="en-US" sz="1400" b="1" smtClean="0"/>
              <a:t>   brown  bookcase.</a:t>
            </a:r>
          </a:p>
          <a:p>
            <a:pPr>
              <a:lnSpc>
                <a:spcPct val="90000"/>
              </a:lnSpc>
              <a:buFontTx/>
              <a:buNone/>
            </a:pPr>
            <a:r>
              <a:rPr lang="en-US" sz="1400" b="1" smtClean="0"/>
              <a:t>9.Between  the  bookcase  and  the  bed</a:t>
            </a:r>
          </a:p>
          <a:p>
            <a:pPr>
              <a:lnSpc>
                <a:spcPct val="90000"/>
              </a:lnSpc>
              <a:buFontTx/>
              <a:buNone/>
            </a:pPr>
            <a:r>
              <a:rPr lang="en-US" sz="1400" b="1" smtClean="0"/>
              <a:t>   there  is  a  white  chair.</a:t>
            </a:r>
          </a:p>
          <a:p>
            <a:pPr>
              <a:lnSpc>
                <a:spcPct val="90000"/>
              </a:lnSpc>
              <a:buFontTx/>
              <a:buNone/>
            </a:pPr>
            <a:r>
              <a:rPr lang="en-US" sz="1400" b="1" smtClean="0"/>
              <a:t>10.Above  the  bed  on  the  wall  there  is</a:t>
            </a:r>
          </a:p>
          <a:p>
            <a:pPr>
              <a:lnSpc>
                <a:spcPct val="90000"/>
              </a:lnSpc>
              <a:buFontTx/>
              <a:buNone/>
            </a:pPr>
            <a:r>
              <a:rPr lang="en-US" sz="1400" b="1" smtClean="0"/>
              <a:t>   a  shelf  with  many  books.</a:t>
            </a:r>
          </a:p>
          <a:p>
            <a:pPr>
              <a:lnSpc>
                <a:spcPct val="90000"/>
              </a:lnSpc>
              <a:buFontTx/>
              <a:buNone/>
            </a:pPr>
            <a:r>
              <a:rPr lang="en-US" sz="1400" b="1" smtClean="0"/>
              <a:t>11.In  front  of  the  bed  there  is  a  vase.</a:t>
            </a:r>
          </a:p>
          <a:p>
            <a:pPr>
              <a:lnSpc>
                <a:spcPct val="90000"/>
              </a:lnSpc>
              <a:buFontTx/>
              <a:buNone/>
            </a:pPr>
            <a:r>
              <a:rPr lang="en-US" sz="1400" b="1" smtClean="0"/>
              <a:t>12.On  the  bed  you  can  see  a  cat.</a:t>
            </a:r>
            <a:endParaRPr lang="ru-RU" sz="1400" b="1" dirty="0" smtClean="0"/>
          </a:p>
        </p:txBody>
      </p:sp>
      <p:sp>
        <p:nvSpPr>
          <p:cNvPr id="9221" name="WordArt 7"/>
          <p:cNvSpPr>
            <a:spLocks noChangeArrowheads="1" noChangeShapeType="1" noTextEdit="1"/>
          </p:cNvSpPr>
          <p:nvPr/>
        </p:nvSpPr>
        <p:spPr bwMode="auto">
          <a:xfrm>
            <a:off x="1979613" y="260350"/>
            <a:ext cx="5113337" cy="792163"/>
          </a:xfrm>
          <a:prstGeom prst="rect">
            <a:avLst/>
          </a:prstGeom>
        </p:spPr>
        <p:txBody>
          <a:bodyPr wrap="none" fromWordArt="1">
            <a:prstTxWarp prst="textPlain">
              <a:avLst>
                <a:gd name="adj" fmla="val 50000"/>
              </a:avLst>
            </a:prstTxWarp>
          </a:bodyPr>
          <a:lstStyle/>
          <a:p>
            <a:pPr algn="ctr"/>
            <a:r>
              <a:rPr lang="en-US" sz="36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C</a:t>
            </a:r>
            <a:r>
              <a:rPr lang="en-US" sz="3600" kern="10" dirty="0" smtClean="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orrect  </a:t>
            </a:r>
            <a:r>
              <a:rPr lang="en-US" sz="36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rPr>
              <a:t>mistakes</a:t>
            </a:r>
            <a:endParaRPr lang="ru-RU" sz="3600" kern="10" dirty="0">
              <a:ln w="12700">
                <a:solidFill>
                  <a:srgbClr val="EAEAEA"/>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a:cs typeface="Arial"/>
            </a:endParaRPr>
          </a:p>
        </p:txBody>
      </p:sp>
      <p:pic>
        <p:nvPicPr>
          <p:cNvPr id="6" name="Рисунок 5" descr="Photo2a.bmp"/>
          <p:cNvPicPr>
            <a:picLocks noChangeAspect="1"/>
          </p:cNvPicPr>
          <p:nvPr/>
        </p:nvPicPr>
        <p:blipFill>
          <a:blip r:embed="rId2"/>
          <a:stretch>
            <a:fillRect/>
          </a:stretch>
        </p:blipFill>
        <p:spPr>
          <a:xfrm>
            <a:off x="500034" y="2074712"/>
            <a:ext cx="3929091" cy="4095962"/>
          </a:xfrm>
          <a:prstGeom prst="rect">
            <a:avLst/>
          </a:prstGeom>
          <a:ln w="88900" cap="sq" cmpd="thickThin">
            <a:solidFill>
              <a:srgbClr val="808000"/>
            </a:solidFill>
            <a:prstDash val="solid"/>
            <a:miter lim="800000"/>
          </a:ln>
          <a:effectLst>
            <a:innerShdw blurRad="76200">
              <a:srgbClr val="000000"/>
            </a:inn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2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2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2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220">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220">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220">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220">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220">
                                            <p:txEl>
                                              <p:pRg st="7" end="7"/>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220">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9220">
                                            <p:txEl>
                                              <p:pRg st="9" end="9"/>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220">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9220">
                                            <p:txEl>
                                              <p:pRg st="11" end="11"/>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9220">
                                            <p:txEl>
                                              <p:pRg st="12" end="12"/>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9220">
                                            <p:txEl>
                                              <p:pRg st="13" end="13"/>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9220">
                                            <p:txEl>
                                              <p:pRg st="14" end="14"/>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9220">
                                            <p:txEl>
                                              <p:pRg st="15" end="15"/>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9220">
                                            <p:txEl>
                                              <p:pRg st="16" end="16"/>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9220">
                                            <p:txEl>
                                              <p:pRg st="17" end="17"/>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9220">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Оформление по умолчанию">
  <a:themeElements>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fontScheme name="Оформление по умолчанию">
      <a:majorFont>
        <a:latin typeface="Arial"/>
        <a:ea typeface=""/>
        <a:cs typeface=""/>
      </a:majorFont>
      <a:minorFont>
        <a:latin typeface="Arial"/>
        <a:ea typeface=""/>
        <a:cs typeface=""/>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1916</TotalTime>
  <Words>1976</Words>
  <Application>Microsoft Office PowerPoint</Application>
  <PresentationFormat>Экран (4:3)</PresentationFormat>
  <Paragraphs>261</Paragraphs>
  <Slides>13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Оформление по умолчанию</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Company>ГОУ ЦО № 1948 "Лингвист-М"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Жолдыбина</dc:creator>
  <cp:lastModifiedBy>Жолдыбина</cp:lastModifiedBy>
  <cp:revision>256</cp:revision>
  <dcterms:created xsi:type="dcterms:W3CDTF">2010-05-18T09:01:41Z</dcterms:created>
  <dcterms:modified xsi:type="dcterms:W3CDTF">2011-08-15T09:28:40Z</dcterms:modified>
</cp:coreProperties>
</file>