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7" r:id="rId3"/>
    <p:sldId id="257" r:id="rId4"/>
    <p:sldId id="258" r:id="rId5"/>
    <p:sldId id="259" r:id="rId6"/>
    <p:sldId id="262" r:id="rId7"/>
    <p:sldId id="263" r:id="rId8"/>
    <p:sldId id="264" r:id="rId9"/>
    <p:sldId id="265" r:id="rId10"/>
    <p:sldId id="266" r:id="rId11"/>
    <p:sldId id="261" r:id="rId12"/>
    <p:sldId id="260"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23435" autoAdjust="0"/>
    <p:restoredTop sz="94660"/>
  </p:normalViewPr>
  <p:slideViewPr>
    <p:cSldViewPr>
      <p:cViewPr varScale="1">
        <p:scale>
          <a:sx n="73" d="100"/>
          <a:sy n="73" d="100"/>
        </p:scale>
        <p:origin x="-14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22.08.2011</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725C68B6-61C2-468F-89AB-4B9F7531AA68}"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22.08.2011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22.08.2011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22.08.2011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22.08.2011</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22.08.2011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22.08.2011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22.08.2011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22.08.2011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22.08.2011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22.08.2011</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B106E36-FD25-4E2D-B0AA-010F637433A0}" type="datetimeFigureOut">
              <a:rPr lang="ru-RU" smtClean="0"/>
              <a:pPr/>
              <a:t>22.08.2011</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ozon.ru/multimedia/books_covers/1001118012.jpg" TargetMode="Externa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hyperlink" Target="http://blog-en.dawanda.com/wp-content/uploads/2009/08/monster_blog2.jpg"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31.jpeg"/><Relationship Id="rId3" Type="http://schemas.openxmlformats.org/officeDocument/2006/relationships/image" Target="../media/image27.jpeg"/><Relationship Id="rId7" Type="http://schemas.openxmlformats.org/officeDocument/2006/relationships/image" Target="../media/image30.jpeg"/><Relationship Id="rId2" Type="http://schemas.openxmlformats.org/officeDocument/2006/relationships/hyperlink" Target="http://gallery.razvilka.su/d/486-2/P9080062.JPG" TargetMode="External"/><Relationship Id="rId1" Type="http://schemas.openxmlformats.org/officeDocument/2006/relationships/slideLayout" Target="../slideLayouts/slideLayout7.xml"/><Relationship Id="rId6" Type="http://schemas.openxmlformats.org/officeDocument/2006/relationships/image" Target="../media/image29.jpeg"/><Relationship Id="rId5" Type="http://schemas.openxmlformats.org/officeDocument/2006/relationships/image" Target="../media/image28.gif"/><Relationship Id="rId10" Type="http://schemas.openxmlformats.org/officeDocument/2006/relationships/image" Target="../media/image33.gif"/><Relationship Id="rId4" Type="http://schemas.openxmlformats.org/officeDocument/2006/relationships/hyperlink" Target="http://www.countryroads.net/countrychurch/images/bible.gif" TargetMode="External"/><Relationship Id="rId9" Type="http://schemas.openxmlformats.org/officeDocument/2006/relationships/image" Target="../media/image32.jpeg"/></Relationships>
</file>

<file path=ppt/slides/_rels/slide1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www.rhs.org.uk/getattachment/0ebc3a10-b6ab-44b1-885e-1890b67f6ebb/Alton-infant-2.aspx?width=510" TargetMode="External"/><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12.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image" Target="../media/image40.jpeg"/><Relationship Id="rId2" Type="http://schemas.openxmlformats.org/officeDocument/2006/relationships/hyperlink" Target="http://www.anglican-mainstream.net/wp-content/uploads/primary_school_children_540x299.jpg" TargetMode="External"/><Relationship Id="rId1" Type="http://schemas.openxmlformats.org/officeDocument/2006/relationships/slideLayout" Target="../slideLayouts/slideLayout7.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13.xml.rels><?xml version="1.0" encoding="UTF-8" standalone="yes"?>
<Relationships xmlns="http://schemas.openxmlformats.org/package/2006/relationships"><Relationship Id="rId2" Type="http://schemas.openxmlformats.org/officeDocument/2006/relationships/image" Target="../media/image41.gi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hyperlink" Target="http://2noobe.com/?yzo=975" TargetMode="External"/><Relationship Id="rId3" Type="http://schemas.openxmlformats.org/officeDocument/2006/relationships/hyperlink" Target="http://www.rhs.org.uk/Plants/RHS-Publications/Journals/The-Garden/2009-issues/December/birdseed" TargetMode="External"/><Relationship Id="rId7" Type="http://schemas.openxmlformats.org/officeDocument/2006/relationships/hyperlink" Target="http://www.thisisstaffordshire.co.uk/newsGlebe-Primary-School-pupils-win-prize-make-grounds-green/article-2842460-defail/article.html" TargetMode="External"/><Relationship Id="rId2" Type="http://schemas.openxmlformats.org/officeDocument/2006/relationships/hyperlink" Target="http://www.snorky.ru/course-manual-english-secondary" TargetMode="External"/><Relationship Id="rId1" Type="http://schemas.openxmlformats.org/officeDocument/2006/relationships/slideLayout" Target="../slideLayouts/slideLayout7.xml"/><Relationship Id="rId6" Type="http://schemas.openxmlformats.org/officeDocument/2006/relationships/hyperlink" Target="http://www.ngs.org.uk/news-features/garden-news/garden-news-archive/brows.aspx?category=Children/Family" TargetMode="External"/><Relationship Id="rId5" Type="http://schemas.openxmlformats.org/officeDocument/2006/relationships/hyperlink" Target="http://rightblog.com/?p=1496" TargetMode="External"/><Relationship Id="rId4" Type="http://schemas.openxmlformats.org/officeDocument/2006/relationships/hyperlink" Target="http://www.amersham-tc.gov.uk/Core/Amersham-Town-Concil/Pages/Default_8.as"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stevenadams.co.uk/blog/category/politics/" TargetMode="External"/><Relationship Id="rId2" Type="http://schemas.openxmlformats.org/officeDocument/2006/relationships/hyperlink" Target="http://www.libertyspeech.com.au/services/services.php" TargetMode="External"/><Relationship Id="rId1" Type="http://schemas.openxmlformats.org/officeDocument/2006/relationships/slideLayout" Target="../slideLayouts/slideLayout7.xml"/><Relationship Id="rId5" Type="http://schemas.openxmlformats.org/officeDocument/2006/relationships/hyperlink" Target="http://www.logs.uk.com/senior_school_2.htm" TargetMode="External"/><Relationship Id="rId4" Type="http://schemas.openxmlformats.org/officeDocument/2006/relationships/hyperlink" Target="http://www.craiqclowan-school.co.uk/events/12/page/4"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images.inmagine.com/img/zzveillust/zz071/zz071002.jpg"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eleceginyildizlari.com/_files/content/2/5fc8f98d02ad489f45347cb544bba4c51b86cd03.jpg" TargetMode="Externa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img.webme.com/pic/s/saidjonaka/rgt04_10a01.jp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0.jpeg"/><Relationship Id="rId2" Type="http://schemas.openxmlformats.org/officeDocument/2006/relationships/hyperlink" Target="http://www.rhs.org.uk/getattachment/de176b84-7db8-4646-ab01-11c564b4fb1f/Alton-infant-1.aspx?width=510" TargetMode="External"/><Relationship Id="rId1" Type="http://schemas.openxmlformats.org/officeDocument/2006/relationships/slideLayout" Target="../slideLayouts/slideLayout7.xml"/><Relationship Id="rId6" Type="http://schemas.openxmlformats.org/officeDocument/2006/relationships/hyperlink" Target="http://rightyblog.com/wp-content/uploads/2009/12/forestkids.jpg" TargetMode="External"/><Relationship Id="rId5" Type="http://schemas.openxmlformats.org/officeDocument/2006/relationships/image" Target="../media/image9.jpeg"/><Relationship Id="rId4" Type="http://schemas.openxmlformats.org/officeDocument/2006/relationships/hyperlink" Target="http://www.amersham-tc.gov.uk/Core/Amersham-Town-Council/UserFiles/Images/sigbed2.JPG"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img-fotki.yandex.ru/get/5407/dmitry-bozhkov.0/0_4b86a_773c7ae0_XL" TargetMode="External"/><Relationship Id="rId13"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3.jpeg"/><Relationship Id="rId12" Type="http://schemas.openxmlformats.org/officeDocument/2006/relationships/hyperlink" Target="http://salem.k12.va.us/staff/bswain/coordinatorwebsite/j0438759.jpg" TargetMode="External"/><Relationship Id="rId2" Type="http://schemas.openxmlformats.org/officeDocument/2006/relationships/hyperlink" Target="http://s2.hubimg.com/u/2866837_f260.jpg" TargetMode="External"/><Relationship Id="rId1" Type="http://schemas.openxmlformats.org/officeDocument/2006/relationships/slideLayout" Target="../slideLayouts/slideLayout7.xml"/><Relationship Id="rId6" Type="http://schemas.openxmlformats.org/officeDocument/2006/relationships/hyperlink" Target="http://www.innovationcanada.ca/media/articles/531/cache/640_x_350_resized-stats-sleuth.jpg" TargetMode="External"/><Relationship Id="rId11" Type="http://schemas.openxmlformats.org/officeDocument/2006/relationships/image" Target="../media/image15.jpeg"/><Relationship Id="rId5" Type="http://schemas.openxmlformats.org/officeDocument/2006/relationships/image" Target="../media/image12.jpeg"/><Relationship Id="rId10" Type="http://schemas.openxmlformats.org/officeDocument/2006/relationships/hyperlink" Target="http://www.skelleftea.se/Gemensamt/Bilder/Bin%C3%A4rfiler/acf8156c-5113-4d79-a507-3aa80c4b4fa0~__H.JPG" TargetMode="External"/><Relationship Id="rId4" Type="http://schemas.openxmlformats.org/officeDocument/2006/relationships/hyperlink" Target="http://i.thisis.co.uk/274616/article/images/2842460/1848887.jpg" TargetMode="External"/><Relationship Id="rId9"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19.jpeg"/><Relationship Id="rId2" Type="http://schemas.openxmlformats.org/officeDocument/2006/relationships/hyperlink" Target="http://pegasus.cc.ucf.edu/~mhowe/classroom1.jpg" TargetMode="External"/><Relationship Id="rId1" Type="http://schemas.openxmlformats.org/officeDocument/2006/relationships/slideLayout" Target="../slideLayouts/slideLayout7.xml"/><Relationship Id="rId6" Type="http://schemas.openxmlformats.org/officeDocument/2006/relationships/hyperlink" Target="http://www.cityofberkeley.info/uploadedImages/Health_Human_Services/Level_3_-_Public_Health/BE%20A%20STAR%20wed%20photos%20001.jpg" TargetMode="External"/><Relationship Id="rId5" Type="http://schemas.openxmlformats.org/officeDocument/2006/relationships/image" Target="../media/image18.jpeg"/><Relationship Id="rId4" Type="http://schemas.openxmlformats.org/officeDocument/2006/relationships/hyperlink" Target="http://extras.mnginteractive.com/live/media/site21/2010/1216/20101216__17dcaangw_500.jp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stevenadams.co.uk/blog/wp-content/uploads/2011/05/Wendover-CE-Jnr-Ambassador-Award-full-group-outside-online-permissions-given-20110525-1024x683.jpg" TargetMode="External"/><Relationship Id="rId1" Type="http://schemas.openxmlformats.org/officeDocument/2006/relationships/slideLayout" Target="../slideLayouts/slideLayout7.xml"/><Relationship Id="rId6" Type="http://schemas.openxmlformats.org/officeDocument/2006/relationships/image" Target="../media/image22.gif"/><Relationship Id="rId5" Type="http://schemas.openxmlformats.org/officeDocument/2006/relationships/image" Target="../media/image21.jpeg"/><Relationship Id="rId4" Type="http://schemas.openxmlformats.org/officeDocument/2006/relationships/hyperlink" Target="http://www.englishschoolkyrenia.org/Site/content/images/PAGE_11_m.jpg"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26.gif"/><Relationship Id="rId3" Type="http://schemas.openxmlformats.org/officeDocument/2006/relationships/image" Target="../media/image23.jpeg"/><Relationship Id="rId7" Type="http://schemas.openxmlformats.org/officeDocument/2006/relationships/image" Target="../media/image25.jpeg"/><Relationship Id="rId2" Type="http://schemas.openxmlformats.org/officeDocument/2006/relationships/hyperlink" Target="http://www.craigclowan-school.co.uk/images/school-events/382/01-02-11science05.JPG" TargetMode="External"/><Relationship Id="rId1" Type="http://schemas.openxmlformats.org/officeDocument/2006/relationships/slideLayout" Target="../slideLayouts/slideLayout7.xml"/><Relationship Id="rId6" Type="http://schemas.openxmlformats.org/officeDocument/2006/relationships/hyperlink" Target="http://www.logs.uk.com/Images/main_pages_jpg/pix_640_59_436.jpg" TargetMode="External"/><Relationship Id="rId5" Type="http://schemas.openxmlformats.org/officeDocument/2006/relationships/image" Target="../media/image24.jpeg"/><Relationship Id="rId4" Type="http://schemas.openxmlformats.org/officeDocument/2006/relationships/hyperlink" Target="http://static.guim.co.uk/sys-images/Guardian/About/General/2010/1/20/1264014458432/Junior-school-children-in-001.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596" y="142852"/>
            <a:ext cx="8358246" cy="1938992"/>
          </a:xfrm>
          <a:prstGeom prst="rect">
            <a:avLst/>
          </a:prstGeom>
          <a:noFill/>
        </p:spPr>
        <p:txBody>
          <a:bodyPr wrap="square" rtlCol="0">
            <a:spAutoFit/>
          </a:bodyPr>
          <a:lstStyle/>
          <a:p>
            <a:pPr algn="just"/>
            <a:r>
              <a:rPr lang="ru-RU" sz="2400" dirty="0" smtClean="0"/>
              <a:t>Презентация по теме </a:t>
            </a:r>
            <a:r>
              <a:rPr lang="en-US" sz="2400" dirty="0" smtClean="0"/>
              <a:t>“</a:t>
            </a:r>
            <a:r>
              <a:rPr lang="en-US" sz="2400" i="1" dirty="0" smtClean="0"/>
              <a:t>Primary Schools in England”  (Part2)</a:t>
            </a:r>
            <a:r>
              <a:rPr lang="ru-RU" sz="2400" i="1" dirty="0" smtClean="0"/>
              <a:t> </a:t>
            </a:r>
            <a:r>
              <a:rPr lang="ru-RU" sz="2400" dirty="0" smtClean="0"/>
              <a:t>к учебнику авторов Верещагиной И.Н. и Афанасьевой О. В. для учащихся 4го года обучения английскому языку школ с углублённым изучением английского языка, лицеев и гимназий.</a:t>
            </a:r>
            <a:endParaRPr lang="ru-RU" sz="2400" dirty="0"/>
          </a:p>
        </p:txBody>
      </p:sp>
      <p:sp>
        <p:nvSpPr>
          <p:cNvPr id="5" name="TextBox 4"/>
          <p:cNvSpPr txBox="1"/>
          <p:nvPr/>
        </p:nvSpPr>
        <p:spPr>
          <a:xfrm>
            <a:off x="857224" y="5000636"/>
            <a:ext cx="3286148" cy="1477328"/>
          </a:xfrm>
          <a:prstGeom prst="rect">
            <a:avLst/>
          </a:prstGeom>
          <a:noFill/>
        </p:spPr>
        <p:txBody>
          <a:bodyPr wrap="square" rtlCol="0">
            <a:spAutoFit/>
          </a:bodyPr>
          <a:lstStyle/>
          <a:p>
            <a:r>
              <a:rPr lang="ru-RU" dirty="0" smtClean="0"/>
              <a:t>Васильева Елена Васильевна</a:t>
            </a:r>
          </a:p>
          <a:p>
            <a:pPr algn="ctr"/>
            <a:r>
              <a:rPr lang="ru-RU" dirty="0" smtClean="0"/>
              <a:t>Учитель английского языка ГОУ СОШ № 180 </a:t>
            </a:r>
          </a:p>
          <a:p>
            <a:pPr algn="ctr"/>
            <a:r>
              <a:rPr lang="ru-RU" dirty="0" smtClean="0"/>
              <a:t>Санкт-Петербурга</a:t>
            </a:r>
          </a:p>
          <a:p>
            <a:pPr algn="ctr"/>
            <a:r>
              <a:rPr lang="ru-RU" dirty="0" smtClean="0"/>
              <a:t>2011 год</a:t>
            </a:r>
            <a:endParaRPr lang="ru-RU" dirty="0"/>
          </a:p>
        </p:txBody>
      </p:sp>
      <p:pic>
        <p:nvPicPr>
          <p:cNvPr id="13314" name="Picture 2" descr="Картинка 11 из 12">
            <a:hlinkClick r:id="rId2"/>
          </p:cNvPr>
          <p:cNvPicPr>
            <a:picLocks noChangeAspect="1" noChangeArrowheads="1"/>
          </p:cNvPicPr>
          <p:nvPr/>
        </p:nvPicPr>
        <p:blipFill>
          <a:blip r:embed="rId3"/>
          <a:srcRect/>
          <a:stretch>
            <a:fillRect/>
          </a:stretch>
        </p:blipFill>
        <p:spPr bwMode="auto">
          <a:xfrm>
            <a:off x="5072066" y="2357430"/>
            <a:ext cx="3500462" cy="3500462"/>
          </a:xfrm>
          <a:prstGeom prst="rect">
            <a:avLst/>
          </a:prstGeom>
          <a:ln w="88900" cap="sq" cmpd="thickThin">
            <a:solidFill>
              <a:srgbClr val="000000"/>
            </a:solidFill>
            <a:prstDash val="solid"/>
            <a:miter lim="800000"/>
          </a:ln>
          <a:effectLst>
            <a:innerShdw blurRad="76200">
              <a:srgbClr val="000000"/>
            </a:innerShdw>
          </a:effectLst>
        </p:spPr>
      </p:pic>
      <p:pic>
        <p:nvPicPr>
          <p:cNvPr id="13316" name="Picture 4" descr="Картинка 15 из 19400">
            <a:hlinkClick r:id="rId4"/>
          </p:cNvPr>
          <p:cNvPicPr>
            <a:picLocks noChangeAspect="1" noChangeArrowheads="1"/>
          </p:cNvPicPr>
          <p:nvPr/>
        </p:nvPicPr>
        <p:blipFill>
          <a:blip r:embed="rId5"/>
          <a:srcRect/>
          <a:stretch>
            <a:fillRect/>
          </a:stretch>
        </p:blipFill>
        <p:spPr bwMode="auto">
          <a:xfrm>
            <a:off x="642910" y="2403124"/>
            <a:ext cx="3571900" cy="2526074"/>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3000" fill="hold"/>
                                        <p:tgtEl>
                                          <p:spTgt spid="4"/>
                                        </p:tgtEl>
                                        <p:attrNameLst>
                                          <p:attrName>ppt_w</p:attrName>
                                        </p:attrNameLst>
                                      </p:cBhvr>
                                      <p:tavLst>
                                        <p:tav tm="0">
                                          <p:val>
                                            <p:fltVal val="0"/>
                                          </p:val>
                                        </p:tav>
                                        <p:tav tm="100000">
                                          <p:val>
                                            <p:strVal val="#ppt_w"/>
                                          </p:val>
                                        </p:tav>
                                      </p:tavLst>
                                    </p:anim>
                                    <p:anim calcmode="lin" valueType="num">
                                      <p:cBhvr>
                                        <p:cTn id="8" dur="3000" fill="hold"/>
                                        <p:tgtEl>
                                          <p:spTgt spid="4"/>
                                        </p:tgtEl>
                                        <p:attrNameLst>
                                          <p:attrName>ppt_h</p:attrName>
                                        </p:attrNameLst>
                                      </p:cBhvr>
                                      <p:tavLst>
                                        <p:tav tm="0">
                                          <p:val>
                                            <p:fltVal val="0"/>
                                          </p:val>
                                        </p:tav>
                                        <p:tav tm="100000">
                                          <p:val>
                                            <p:strVal val="#ppt_h"/>
                                          </p:val>
                                        </p:tav>
                                      </p:tavLst>
                                    </p:anim>
                                    <p:animEffect transition="in" filter="fade">
                                      <p:cBhvr>
                                        <p:cTn id="9" dur="3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13314"/>
                                        </p:tgtEl>
                                        <p:attrNameLst>
                                          <p:attrName>style.visibility</p:attrName>
                                        </p:attrNameLst>
                                      </p:cBhvr>
                                      <p:to>
                                        <p:strVal val="visible"/>
                                      </p:to>
                                    </p:set>
                                    <p:anim calcmode="lin" valueType="num">
                                      <p:cBhvr>
                                        <p:cTn id="14" dur="3000" fill="hold"/>
                                        <p:tgtEl>
                                          <p:spTgt spid="13314"/>
                                        </p:tgtEl>
                                        <p:attrNameLst>
                                          <p:attrName>ppt_w</p:attrName>
                                        </p:attrNameLst>
                                      </p:cBhvr>
                                      <p:tavLst>
                                        <p:tav tm="0">
                                          <p:val>
                                            <p:strVal val="#ppt_w*0.70"/>
                                          </p:val>
                                        </p:tav>
                                        <p:tav tm="100000">
                                          <p:val>
                                            <p:strVal val="#ppt_w"/>
                                          </p:val>
                                        </p:tav>
                                      </p:tavLst>
                                    </p:anim>
                                    <p:anim calcmode="lin" valueType="num">
                                      <p:cBhvr>
                                        <p:cTn id="15" dur="3000" fill="hold"/>
                                        <p:tgtEl>
                                          <p:spTgt spid="13314"/>
                                        </p:tgtEl>
                                        <p:attrNameLst>
                                          <p:attrName>ppt_h</p:attrName>
                                        </p:attrNameLst>
                                      </p:cBhvr>
                                      <p:tavLst>
                                        <p:tav tm="0">
                                          <p:val>
                                            <p:strVal val="#ppt_h"/>
                                          </p:val>
                                        </p:tav>
                                        <p:tav tm="100000">
                                          <p:val>
                                            <p:strVal val="#ppt_h"/>
                                          </p:val>
                                        </p:tav>
                                      </p:tavLst>
                                    </p:anim>
                                    <p:animEffect transition="in" filter="fade">
                                      <p:cBhvr>
                                        <p:cTn id="16" dur="3000"/>
                                        <p:tgtEl>
                                          <p:spTgt spid="1331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13316"/>
                                        </p:tgtEl>
                                        <p:attrNameLst>
                                          <p:attrName>style.visibility</p:attrName>
                                        </p:attrNameLst>
                                      </p:cBhvr>
                                      <p:to>
                                        <p:strVal val="visible"/>
                                      </p:to>
                                    </p:set>
                                    <p:anim calcmode="lin" valueType="num">
                                      <p:cBhvr>
                                        <p:cTn id="21" dur="3000" fill="hold"/>
                                        <p:tgtEl>
                                          <p:spTgt spid="13316"/>
                                        </p:tgtEl>
                                        <p:attrNameLst>
                                          <p:attrName>ppt_w</p:attrName>
                                        </p:attrNameLst>
                                      </p:cBhvr>
                                      <p:tavLst>
                                        <p:tav tm="0">
                                          <p:val>
                                            <p:fltVal val="0"/>
                                          </p:val>
                                        </p:tav>
                                        <p:tav tm="100000">
                                          <p:val>
                                            <p:strVal val="#ppt_w"/>
                                          </p:val>
                                        </p:tav>
                                      </p:tavLst>
                                    </p:anim>
                                    <p:anim calcmode="lin" valueType="num">
                                      <p:cBhvr>
                                        <p:cTn id="22" dur="3000" fill="hold"/>
                                        <p:tgtEl>
                                          <p:spTgt spid="13316"/>
                                        </p:tgtEl>
                                        <p:attrNameLst>
                                          <p:attrName>ppt_h</p:attrName>
                                        </p:attrNameLst>
                                      </p:cBhvr>
                                      <p:tavLst>
                                        <p:tav tm="0">
                                          <p:val>
                                            <p:fltVal val="0"/>
                                          </p:val>
                                        </p:tav>
                                        <p:tav tm="100000">
                                          <p:val>
                                            <p:strVal val="#ppt_h"/>
                                          </p:val>
                                        </p:tav>
                                      </p:tavLst>
                                    </p:anim>
                                    <p:animEffect transition="in" filter="fade">
                                      <p:cBhvr>
                                        <p:cTn id="23" dur="3000"/>
                                        <p:tgtEl>
                                          <p:spTgt spid="1331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3000" fill="hold"/>
                                        <p:tgtEl>
                                          <p:spTgt spid="5"/>
                                        </p:tgtEl>
                                        <p:attrNameLst>
                                          <p:attrName>ppt_w</p:attrName>
                                        </p:attrNameLst>
                                      </p:cBhvr>
                                      <p:tavLst>
                                        <p:tav tm="0">
                                          <p:val>
                                            <p:fltVal val="0"/>
                                          </p:val>
                                        </p:tav>
                                        <p:tav tm="100000">
                                          <p:val>
                                            <p:strVal val="#ppt_w"/>
                                          </p:val>
                                        </p:tav>
                                      </p:tavLst>
                                    </p:anim>
                                    <p:anim calcmode="lin" valueType="num">
                                      <p:cBhvr>
                                        <p:cTn id="29" dur="3000" fill="hold"/>
                                        <p:tgtEl>
                                          <p:spTgt spid="5"/>
                                        </p:tgtEl>
                                        <p:attrNameLst>
                                          <p:attrName>ppt_h</p:attrName>
                                        </p:attrNameLst>
                                      </p:cBhvr>
                                      <p:tavLst>
                                        <p:tav tm="0">
                                          <p:val>
                                            <p:fltVal val="0"/>
                                          </p:val>
                                        </p:tav>
                                        <p:tav tm="100000">
                                          <p:val>
                                            <p:strVal val="#ppt_h"/>
                                          </p:val>
                                        </p:tav>
                                      </p:tavLst>
                                    </p:anim>
                                    <p:animEffect transition="in" filter="fade">
                                      <p:cBhvr>
                                        <p:cTn id="30"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0"/>
            <a:ext cx="7929618" cy="1815882"/>
          </a:xfrm>
          <a:prstGeom prst="rect">
            <a:avLst/>
          </a:prstGeom>
          <a:noFill/>
        </p:spPr>
        <p:txBody>
          <a:bodyPr wrap="square" rtlCol="0">
            <a:spAutoFit/>
          </a:bodyPr>
          <a:lstStyle/>
          <a:p>
            <a:pPr algn="just"/>
            <a:r>
              <a:rPr lang="en-US" sz="2800" dirty="0" smtClean="0">
                <a:latin typeface="Times New Roman" pitchFamily="18" charset="0"/>
                <a:cs typeface="Times New Roman" pitchFamily="18" charset="0"/>
              </a:rPr>
              <a:t>	Their subjects are: English, </a:t>
            </a:r>
            <a:r>
              <a:rPr lang="en-US" sz="2800" dirty="0" err="1" smtClean="0">
                <a:latin typeface="Times New Roman" pitchFamily="18" charset="0"/>
                <a:cs typeface="Times New Roman" pitchFamily="18" charset="0"/>
              </a:rPr>
              <a:t>Maths</a:t>
            </a:r>
            <a:r>
              <a:rPr lang="en-US" sz="2800" dirty="0" smtClean="0">
                <a:latin typeface="Times New Roman" pitchFamily="18" charset="0"/>
                <a:cs typeface="Times New Roman" pitchFamily="18" charset="0"/>
              </a:rPr>
              <a:t>, History, Nature study, Geography, Art, Music. In Junior schools Swimming , P.E. and Religion are on the timetable too.</a:t>
            </a:r>
            <a:endParaRPr lang="ru-RU" sz="2800" dirty="0">
              <a:latin typeface="Times New Roman" pitchFamily="18" charset="0"/>
              <a:cs typeface="Times New Roman" pitchFamily="18" charset="0"/>
            </a:endParaRPr>
          </a:p>
        </p:txBody>
      </p:sp>
      <p:pic>
        <p:nvPicPr>
          <p:cNvPr id="23556" name="Picture 4" descr="Картинка 17 из 2080">
            <a:hlinkClick r:id="rId2"/>
          </p:cNvPr>
          <p:cNvPicPr>
            <a:picLocks noChangeAspect="1" noChangeArrowheads="1"/>
          </p:cNvPicPr>
          <p:nvPr/>
        </p:nvPicPr>
        <p:blipFill>
          <a:blip r:embed="rId3"/>
          <a:srcRect/>
          <a:stretch>
            <a:fillRect/>
          </a:stretch>
        </p:blipFill>
        <p:spPr bwMode="auto">
          <a:xfrm>
            <a:off x="285720" y="4357694"/>
            <a:ext cx="2719370" cy="2030599"/>
          </a:xfrm>
          <a:prstGeom prst="rect">
            <a:avLst/>
          </a:prstGeom>
          <a:noFill/>
          <a:ln w="38100">
            <a:solidFill>
              <a:schemeClr val="accent2"/>
            </a:solidFill>
          </a:ln>
        </p:spPr>
      </p:pic>
      <p:pic>
        <p:nvPicPr>
          <p:cNvPr id="23558" name="Picture 6" descr="Картинка 161 из 1903">
            <a:hlinkClick r:id="rId4"/>
          </p:cNvPr>
          <p:cNvPicPr>
            <a:picLocks noChangeAspect="1" noChangeArrowheads="1"/>
          </p:cNvPicPr>
          <p:nvPr/>
        </p:nvPicPr>
        <p:blipFill>
          <a:blip r:embed="rId5"/>
          <a:srcRect/>
          <a:stretch>
            <a:fillRect/>
          </a:stretch>
        </p:blipFill>
        <p:spPr bwMode="auto">
          <a:xfrm>
            <a:off x="6929454" y="2071678"/>
            <a:ext cx="1907395" cy="1733995"/>
          </a:xfrm>
          <a:prstGeom prst="rect">
            <a:avLst/>
          </a:prstGeom>
          <a:noFill/>
          <a:ln w="38100">
            <a:solidFill>
              <a:schemeClr val="accent2"/>
            </a:solidFill>
          </a:ln>
        </p:spPr>
      </p:pic>
      <p:pic>
        <p:nvPicPr>
          <p:cNvPr id="23559" name="Picture 7"/>
          <p:cNvPicPr>
            <a:picLocks noChangeAspect="1" noChangeArrowheads="1"/>
          </p:cNvPicPr>
          <p:nvPr/>
        </p:nvPicPr>
        <p:blipFill>
          <a:blip r:embed="rId6"/>
          <a:srcRect/>
          <a:stretch>
            <a:fillRect/>
          </a:stretch>
        </p:blipFill>
        <p:spPr bwMode="auto">
          <a:xfrm>
            <a:off x="285720" y="2143116"/>
            <a:ext cx="2942179" cy="1641559"/>
          </a:xfrm>
          <a:prstGeom prst="rect">
            <a:avLst/>
          </a:prstGeom>
          <a:noFill/>
          <a:ln w="38100">
            <a:solidFill>
              <a:schemeClr val="accent2"/>
            </a:solidFill>
            <a:miter lim="800000"/>
            <a:headEnd/>
            <a:tailEnd/>
          </a:ln>
          <a:effectLst/>
        </p:spPr>
      </p:pic>
      <p:pic>
        <p:nvPicPr>
          <p:cNvPr id="23560" name="Picture 8"/>
          <p:cNvPicPr>
            <a:picLocks noChangeAspect="1" noChangeArrowheads="1"/>
          </p:cNvPicPr>
          <p:nvPr/>
        </p:nvPicPr>
        <p:blipFill>
          <a:blip r:embed="rId7"/>
          <a:srcRect/>
          <a:stretch>
            <a:fillRect/>
          </a:stretch>
        </p:blipFill>
        <p:spPr bwMode="auto">
          <a:xfrm>
            <a:off x="3857620" y="2143116"/>
            <a:ext cx="2206623" cy="1654967"/>
          </a:xfrm>
          <a:prstGeom prst="rect">
            <a:avLst/>
          </a:prstGeom>
          <a:noFill/>
          <a:ln w="38100">
            <a:solidFill>
              <a:schemeClr val="accent2"/>
            </a:solidFill>
            <a:miter lim="800000"/>
            <a:headEnd/>
            <a:tailEnd/>
          </a:ln>
          <a:effectLst/>
        </p:spPr>
      </p:pic>
      <p:pic>
        <p:nvPicPr>
          <p:cNvPr id="23561" name="Picture 9"/>
          <p:cNvPicPr>
            <a:picLocks noChangeAspect="1" noChangeArrowheads="1"/>
          </p:cNvPicPr>
          <p:nvPr/>
        </p:nvPicPr>
        <p:blipFill>
          <a:blip r:embed="rId8"/>
          <a:srcRect/>
          <a:stretch>
            <a:fillRect/>
          </a:stretch>
        </p:blipFill>
        <p:spPr bwMode="auto">
          <a:xfrm>
            <a:off x="3286116" y="4357694"/>
            <a:ext cx="2761373" cy="2074865"/>
          </a:xfrm>
          <a:prstGeom prst="rect">
            <a:avLst/>
          </a:prstGeom>
          <a:noFill/>
          <a:ln w="38100">
            <a:solidFill>
              <a:schemeClr val="accent2"/>
            </a:solidFill>
            <a:miter lim="800000"/>
            <a:headEnd/>
            <a:tailEnd/>
          </a:ln>
          <a:effectLst/>
        </p:spPr>
      </p:pic>
      <p:pic>
        <p:nvPicPr>
          <p:cNvPr id="23562" name="Picture 10"/>
          <p:cNvPicPr>
            <a:picLocks noChangeAspect="1" noChangeArrowheads="1"/>
          </p:cNvPicPr>
          <p:nvPr/>
        </p:nvPicPr>
        <p:blipFill>
          <a:blip r:embed="rId9"/>
          <a:srcRect/>
          <a:stretch>
            <a:fillRect/>
          </a:stretch>
        </p:blipFill>
        <p:spPr bwMode="auto">
          <a:xfrm>
            <a:off x="6357950" y="4286256"/>
            <a:ext cx="2595570" cy="2180279"/>
          </a:xfrm>
          <a:prstGeom prst="rect">
            <a:avLst/>
          </a:prstGeom>
          <a:noFill/>
          <a:ln w="38100">
            <a:solidFill>
              <a:schemeClr val="accent2"/>
            </a:solidFill>
            <a:miter lim="800000"/>
            <a:headEnd/>
            <a:tailEnd/>
          </a:ln>
          <a:effectLst/>
        </p:spPr>
      </p:pic>
      <p:pic>
        <p:nvPicPr>
          <p:cNvPr id="5122" name="Picture 2"/>
          <p:cNvPicPr>
            <a:picLocks noChangeAspect="1" noChangeArrowheads="1" noCrop="1"/>
          </p:cNvPicPr>
          <p:nvPr/>
        </p:nvPicPr>
        <p:blipFill>
          <a:blip r:embed="rId10"/>
          <a:srcRect/>
          <a:stretch>
            <a:fillRect/>
          </a:stretch>
        </p:blipFill>
        <p:spPr bwMode="auto">
          <a:xfrm>
            <a:off x="144463" y="144463"/>
            <a:ext cx="666750" cy="1190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23559"/>
                                        </p:tgtEl>
                                        <p:attrNameLst>
                                          <p:attrName>style.visibility</p:attrName>
                                        </p:attrNameLst>
                                      </p:cBhvr>
                                      <p:to>
                                        <p:strVal val="visible"/>
                                      </p:to>
                                    </p:set>
                                    <p:anim calcmode="lin" valueType="num">
                                      <p:cBhvr>
                                        <p:cTn id="14" dur="3000" fill="hold"/>
                                        <p:tgtEl>
                                          <p:spTgt spid="23559"/>
                                        </p:tgtEl>
                                        <p:attrNameLst>
                                          <p:attrName>ppt_w</p:attrName>
                                        </p:attrNameLst>
                                      </p:cBhvr>
                                      <p:tavLst>
                                        <p:tav tm="0">
                                          <p:val>
                                            <p:fltVal val="0"/>
                                          </p:val>
                                        </p:tav>
                                        <p:tav tm="100000">
                                          <p:val>
                                            <p:strVal val="#ppt_w"/>
                                          </p:val>
                                        </p:tav>
                                      </p:tavLst>
                                    </p:anim>
                                    <p:anim calcmode="lin" valueType="num">
                                      <p:cBhvr>
                                        <p:cTn id="15" dur="3000" fill="hold"/>
                                        <p:tgtEl>
                                          <p:spTgt spid="23559"/>
                                        </p:tgtEl>
                                        <p:attrNameLst>
                                          <p:attrName>ppt_h</p:attrName>
                                        </p:attrNameLst>
                                      </p:cBhvr>
                                      <p:tavLst>
                                        <p:tav tm="0">
                                          <p:val>
                                            <p:fltVal val="0"/>
                                          </p:val>
                                        </p:tav>
                                        <p:tav tm="100000">
                                          <p:val>
                                            <p:strVal val="#ppt_h"/>
                                          </p:val>
                                        </p:tav>
                                      </p:tavLst>
                                    </p:anim>
                                    <p:animEffect transition="in" filter="fade">
                                      <p:cBhvr>
                                        <p:cTn id="16" dur="3000"/>
                                        <p:tgtEl>
                                          <p:spTgt spid="2355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23556"/>
                                        </p:tgtEl>
                                        <p:attrNameLst>
                                          <p:attrName>style.visibility</p:attrName>
                                        </p:attrNameLst>
                                      </p:cBhvr>
                                      <p:to>
                                        <p:strVal val="visible"/>
                                      </p:to>
                                    </p:set>
                                    <p:anim calcmode="lin" valueType="num">
                                      <p:cBhvr>
                                        <p:cTn id="21" dur="3000" fill="hold"/>
                                        <p:tgtEl>
                                          <p:spTgt spid="23556"/>
                                        </p:tgtEl>
                                        <p:attrNameLst>
                                          <p:attrName>ppt_w</p:attrName>
                                        </p:attrNameLst>
                                      </p:cBhvr>
                                      <p:tavLst>
                                        <p:tav tm="0">
                                          <p:val>
                                            <p:fltVal val="0"/>
                                          </p:val>
                                        </p:tav>
                                        <p:tav tm="100000">
                                          <p:val>
                                            <p:strVal val="#ppt_w"/>
                                          </p:val>
                                        </p:tav>
                                      </p:tavLst>
                                    </p:anim>
                                    <p:anim calcmode="lin" valueType="num">
                                      <p:cBhvr>
                                        <p:cTn id="22" dur="3000" fill="hold"/>
                                        <p:tgtEl>
                                          <p:spTgt spid="23556"/>
                                        </p:tgtEl>
                                        <p:attrNameLst>
                                          <p:attrName>ppt_h</p:attrName>
                                        </p:attrNameLst>
                                      </p:cBhvr>
                                      <p:tavLst>
                                        <p:tav tm="0">
                                          <p:val>
                                            <p:fltVal val="0"/>
                                          </p:val>
                                        </p:tav>
                                        <p:tav tm="100000">
                                          <p:val>
                                            <p:strVal val="#ppt_h"/>
                                          </p:val>
                                        </p:tav>
                                      </p:tavLst>
                                    </p:anim>
                                    <p:animEffect transition="in" filter="fade">
                                      <p:cBhvr>
                                        <p:cTn id="23" dur="3000"/>
                                        <p:tgtEl>
                                          <p:spTgt spid="2355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23560"/>
                                        </p:tgtEl>
                                        <p:attrNameLst>
                                          <p:attrName>style.visibility</p:attrName>
                                        </p:attrNameLst>
                                      </p:cBhvr>
                                      <p:to>
                                        <p:strVal val="visible"/>
                                      </p:to>
                                    </p:set>
                                    <p:anim calcmode="lin" valueType="num">
                                      <p:cBhvr>
                                        <p:cTn id="28" dur="3000" fill="hold"/>
                                        <p:tgtEl>
                                          <p:spTgt spid="23560"/>
                                        </p:tgtEl>
                                        <p:attrNameLst>
                                          <p:attrName>ppt_w</p:attrName>
                                        </p:attrNameLst>
                                      </p:cBhvr>
                                      <p:tavLst>
                                        <p:tav tm="0">
                                          <p:val>
                                            <p:fltVal val="0"/>
                                          </p:val>
                                        </p:tav>
                                        <p:tav tm="100000">
                                          <p:val>
                                            <p:strVal val="#ppt_w"/>
                                          </p:val>
                                        </p:tav>
                                      </p:tavLst>
                                    </p:anim>
                                    <p:anim calcmode="lin" valueType="num">
                                      <p:cBhvr>
                                        <p:cTn id="29" dur="3000" fill="hold"/>
                                        <p:tgtEl>
                                          <p:spTgt spid="23560"/>
                                        </p:tgtEl>
                                        <p:attrNameLst>
                                          <p:attrName>ppt_h</p:attrName>
                                        </p:attrNameLst>
                                      </p:cBhvr>
                                      <p:tavLst>
                                        <p:tav tm="0">
                                          <p:val>
                                            <p:fltVal val="0"/>
                                          </p:val>
                                        </p:tav>
                                        <p:tav tm="100000">
                                          <p:val>
                                            <p:strVal val="#ppt_h"/>
                                          </p:val>
                                        </p:tav>
                                      </p:tavLst>
                                    </p:anim>
                                    <p:animEffect transition="in" filter="fade">
                                      <p:cBhvr>
                                        <p:cTn id="30" dur="3000"/>
                                        <p:tgtEl>
                                          <p:spTgt spid="23560"/>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nodeType="clickEffect">
                                  <p:stCondLst>
                                    <p:cond delay="0"/>
                                  </p:stCondLst>
                                  <p:childTnLst>
                                    <p:set>
                                      <p:cBhvr>
                                        <p:cTn id="34" dur="1" fill="hold">
                                          <p:stCondLst>
                                            <p:cond delay="0"/>
                                          </p:stCondLst>
                                        </p:cTn>
                                        <p:tgtEl>
                                          <p:spTgt spid="23561"/>
                                        </p:tgtEl>
                                        <p:attrNameLst>
                                          <p:attrName>style.visibility</p:attrName>
                                        </p:attrNameLst>
                                      </p:cBhvr>
                                      <p:to>
                                        <p:strVal val="visible"/>
                                      </p:to>
                                    </p:set>
                                    <p:anim calcmode="lin" valueType="num">
                                      <p:cBhvr>
                                        <p:cTn id="35" dur="3000" fill="hold"/>
                                        <p:tgtEl>
                                          <p:spTgt spid="23561"/>
                                        </p:tgtEl>
                                        <p:attrNameLst>
                                          <p:attrName>ppt_w</p:attrName>
                                        </p:attrNameLst>
                                      </p:cBhvr>
                                      <p:tavLst>
                                        <p:tav tm="0">
                                          <p:val>
                                            <p:fltVal val="0"/>
                                          </p:val>
                                        </p:tav>
                                        <p:tav tm="100000">
                                          <p:val>
                                            <p:strVal val="#ppt_w"/>
                                          </p:val>
                                        </p:tav>
                                      </p:tavLst>
                                    </p:anim>
                                    <p:anim calcmode="lin" valueType="num">
                                      <p:cBhvr>
                                        <p:cTn id="36" dur="3000" fill="hold"/>
                                        <p:tgtEl>
                                          <p:spTgt spid="23561"/>
                                        </p:tgtEl>
                                        <p:attrNameLst>
                                          <p:attrName>ppt_h</p:attrName>
                                        </p:attrNameLst>
                                      </p:cBhvr>
                                      <p:tavLst>
                                        <p:tav tm="0">
                                          <p:val>
                                            <p:fltVal val="0"/>
                                          </p:val>
                                        </p:tav>
                                        <p:tav tm="100000">
                                          <p:val>
                                            <p:strVal val="#ppt_h"/>
                                          </p:val>
                                        </p:tav>
                                      </p:tavLst>
                                    </p:anim>
                                    <p:animEffect transition="in" filter="fade">
                                      <p:cBhvr>
                                        <p:cTn id="37" dur="3000"/>
                                        <p:tgtEl>
                                          <p:spTgt spid="23561"/>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nodeType="clickEffect">
                                  <p:stCondLst>
                                    <p:cond delay="0"/>
                                  </p:stCondLst>
                                  <p:childTnLst>
                                    <p:set>
                                      <p:cBhvr>
                                        <p:cTn id="41" dur="1" fill="hold">
                                          <p:stCondLst>
                                            <p:cond delay="0"/>
                                          </p:stCondLst>
                                        </p:cTn>
                                        <p:tgtEl>
                                          <p:spTgt spid="23558"/>
                                        </p:tgtEl>
                                        <p:attrNameLst>
                                          <p:attrName>style.visibility</p:attrName>
                                        </p:attrNameLst>
                                      </p:cBhvr>
                                      <p:to>
                                        <p:strVal val="visible"/>
                                      </p:to>
                                    </p:set>
                                    <p:anim calcmode="lin" valueType="num">
                                      <p:cBhvr>
                                        <p:cTn id="42" dur="3000" fill="hold"/>
                                        <p:tgtEl>
                                          <p:spTgt spid="23558"/>
                                        </p:tgtEl>
                                        <p:attrNameLst>
                                          <p:attrName>ppt_w</p:attrName>
                                        </p:attrNameLst>
                                      </p:cBhvr>
                                      <p:tavLst>
                                        <p:tav tm="0">
                                          <p:val>
                                            <p:fltVal val="0"/>
                                          </p:val>
                                        </p:tav>
                                        <p:tav tm="100000">
                                          <p:val>
                                            <p:strVal val="#ppt_w"/>
                                          </p:val>
                                        </p:tav>
                                      </p:tavLst>
                                    </p:anim>
                                    <p:anim calcmode="lin" valueType="num">
                                      <p:cBhvr>
                                        <p:cTn id="43" dur="3000" fill="hold"/>
                                        <p:tgtEl>
                                          <p:spTgt spid="23558"/>
                                        </p:tgtEl>
                                        <p:attrNameLst>
                                          <p:attrName>ppt_h</p:attrName>
                                        </p:attrNameLst>
                                      </p:cBhvr>
                                      <p:tavLst>
                                        <p:tav tm="0">
                                          <p:val>
                                            <p:fltVal val="0"/>
                                          </p:val>
                                        </p:tav>
                                        <p:tav tm="100000">
                                          <p:val>
                                            <p:strVal val="#ppt_h"/>
                                          </p:val>
                                        </p:tav>
                                      </p:tavLst>
                                    </p:anim>
                                    <p:animEffect transition="in" filter="fade">
                                      <p:cBhvr>
                                        <p:cTn id="44" dur="3000"/>
                                        <p:tgtEl>
                                          <p:spTgt spid="23558"/>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nodeType="clickEffect">
                                  <p:stCondLst>
                                    <p:cond delay="0"/>
                                  </p:stCondLst>
                                  <p:childTnLst>
                                    <p:set>
                                      <p:cBhvr>
                                        <p:cTn id="48" dur="1" fill="hold">
                                          <p:stCondLst>
                                            <p:cond delay="0"/>
                                          </p:stCondLst>
                                        </p:cTn>
                                        <p:tgtEl>
                                          <p:spTgt spid="23562"/>
                                        </p:tgtEl>
                                        <p:attrNameLst>
                                          <p:attrName>style.visibility</p:attrName>
                                        </p:attrNameLst>
                                      </p:cBhvr>
                                      <p:to>
                                        <p:strVal val="visible"/>
                                      </p:to>
                                    </p:set>
                                    <p:anim calcmode="lin" valueType="num">
                                      <p:cBhvr>
                                        <p:cTn id="49" dur="3000" fill="hold"/>
                                        <p:tgtEl>
                                          <p:spTgt spid="23562"/>
                                        </p:tgtEl>
                                        <p:attrNameLst>
                                          <p:attrName>ppt_w</p:attrName>
                                        </p:attrNameLst>
                                      </p:cBhvr>
                                      <p:tavLst>
                                        <p:tav tm="0">
                                          <p:val>
                                            <p:fltVal val="0"/>
                                          </p:val>
                                        </p:tav>
                                        <p:tav tm="100000">
                                          <p:val>
                                            <p:strVal val="#ppt_w"/>
                                          </p:val>
                                        </p:tav>
                                      </p:tavLst>
                                    </p:anim>
                                    <p:anim calcmode="lin" valueType="num">
                                      <p:cBhvr>
                                        <p:cTn id="50" dur="3000" fill="hold"/>
                                        <p:tgtEl>
                                          <p:spTgt spid="23562"/>
                                        </p:tgtEl>
                                        <p:attrNameLst>
                                          <p:attrName>ppt_h</p:attrName>
                                        </p:attrNameLst>
                                      </p:cBhvr>
                                      <p:tavLst>
                                        <p:tav tm="0">
                                          <p:val>
                                            <p:fltVal val="0"/>
                                          </p:val>
                                        </p:tav>
                                        <p:tav tm="100000">
                                          <p:val>
                                            <p:strVal val="#ppt_h"/>
                                          </p:val>
                                        </p:tav>
                                      </p:tavLst>
                                    </p:anim>
                                    <p:animEffect transition="in" filter="fade">
                                      <p:cBhvr>
                                        <p:cTn id="51" dur="3000"/>
                                        <p:tgtEl>
                                          <p:spTgt spid="235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Картинка 43 из 2271">
            <a:hlinkClick r:id="rId2"/>
          </p:cNvPr>
          <p:cNvPicPr>
            <a:picLocks noChangeAspect="1" noChangeArrowheads="1"/>
          </p:cNvPicPr>
          <p:nvPr/>
        </p:nvPicPr>
        <p:blipFill>
          <a:blip r:embed="rId3"/>
          <a:srcRect/>
          <a:stretch>
            <a:fillRect/>
          </a:stretch>
        </p:blipFill>
        <p:spPr bwMode="auto">
          <a:xfrm>
            <a:off x="5286380" y="214290"/>
            <a:ext cx="3036114" cy="2024077"/>
          </a:xfrm>
          <a:prstGeom prst="rect">
            <a:avLst/>
          </a:prstGeom>
          <a:noFill/>
          <a:ln w="38100">
            <a:solidFill>
              <a:schemeClr val="accent2"/>
            </a:solidFill>
          </a:ln>
        </p:spPr>
      </p:pic>
      <p:sp>
        <p:nvSpPr>
          <p:cNvPr id="3" name="TextBox 2"/>
          <p:cNvSpPr txBox="1"/>
          <p:nvPr/>
        </p:nvSpPr>
        <p:spPr>
          <a:xfrm>
            <a:off x="428596" y="142851"/>
            <a:ext cx="4000528" cy="954107"/>
          </a:xfrm>
          <a:prstGeom prst="rect">
            <a:avLst/>
          </a:prstGeom>
          <a:noFill/>
        </p:spPr>
        <p:txBody>
          <a:bodyPr wrap="square" rtlCol="0">
            <a:spAutoFit/>
          </a:bodyPr>
          <a:lstStyle/>
          <a:p>
            <a:pPr algn="just"/>
            <a:r>
              <a:rPr lang="en-US" sz="2800" dirty="0" smtClean="0">
                <a:latin typeface="Times New Roman" pitchFamily="18" charset="0"/>
                <a:cs typeface="Times New Roman" pitchFamily="18" charset="0"/>
              </a:rPr>
              <a:t>	But children spend a lot of time outdoors.</a:t>
            </a:r>
            <a:endParaRPr lang="ru-RU" sz="2800" dirty="0">
              <a:latin typeface="Times New Roman" pitchFamily="18" charset="0"/>
              <a:cs typeface="Times New Roman" pitchFamily="18" charset="0"/>
            </a:endParaRPr>
          </a:p>
        </p:txBody>
      </p:sp>
      <p:sp>
        <p:nvSpPr>
          <p:cNvPr id="4" name="TextBox 3"/>
          <p:cNvSpPr txBox="1"/>
          <p:nvPr/>
        </p:nvSpPr>
        <p:spPr>
          <a:xfrm>
            <a:off x="5357818" y="2571744"/>
            <a:ext cx="3214710" cy="3539430"/>
          </a:xfrm>
          <a:prstGeom prst="rect">
            <a:avLst/>
          </a:prstGeom>
          <a:noFill/>
        </p:spPr>
        <p:txBody>
          <a:bodyPr wrap="square" rtlCol="0">
            <a:spAutoFit/>
          </a:bodyPr>
          <a:lstStyle/>
          <a:p>
            <a:r>
              <a:rPr lang="en-US" sz="2800" dirty="0" smtClean="0">
                <a:latin typeface="Times New Roman" pitchFamily="18" charset="0"/>
                <a:cs typeface="Times New Roman" pitchFamily="18" charset="0"/>
              </a:rPr>
              <a:t>They visit different museums and other famous and interesting places. Sometimes their teachers take them to London and other big cities</a:t>
            </a:r>
            <a:endParaRPr lang="ru-RU" sz="2800" dirty="0">
              <a:latin typeface="Times New Roman" pitchFamily="18" charset="0"/>
              <a:cs typeface="Times New Roman" pitchFamily="18" charset="0"/>
            </a:endParaRPr>
          </a:p>
        </p:txBody>
      </p:sp>
      <p:pic>
        <p:nvPicPr>
          <p:cNvPr id="6" name="i-main-pic" descr="Картинка 1 из 152452"/>
          <p:cNvPicPr>
            <a:picLocks noChangeAspect="1" noChangeArrowheads="1"/>
          </p:cNvPicPr>
          <p:nvPr/>
        </p:nvPicPr>
        <p:blipFill>
          <a:blip r:embed="rId4"/>
          <a:srcRect/>
          <a:stretch>
            <a:fillRect/>
          </a:stretch>
        </p:blipFill>
        <p:spPr>
          <a:xfrm>
            <a:off x="500034" y="1214422"/>
            <a:ext cx="3890962" cy="5287962"/>
          </a:xfrm>
          <a:prstGeom prst="rect">
            <a:avLst/>
          </a:prstGeom>
          <a:noFill/>
          <a:ln w="38100">
            <a:solidFill>
              <a:schemeClr val="accent2"/>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0" fill="hold"/>
                                        <p:tgtEl>
                                          <p:spTgt spid="3"/>
                                        </p:tgtEl>
                                        <p:attrNameLst>
                                          <p:attrName>ppt_w</p:attrName>
                                        </p:attrNameLst>
                                      </p:cBhvr>
                                      <p:tavLst>
                                        <p:tav tm="0">
                                          <p:val>
                                            <p:fltVal val="0"/>
                                          </p:val>
                                        </p:tav>
                                        <p:tav tm="100000">
                                          <p:val>
                                            <p:strVal val="#ppt_w"/>
                                          </p:val>
                                        </p:tav>
                                      </p:tavLst>
                                    </p:anim>
                                    <p:anim calcmode="lin" valueType="num">
                                      <p:cBhvr>
                                        <p:cTn id="8" dur="3000" fill="hold"/>
                                        <p:tgtEl>
                                          <p:spTgt spid="3"/>
                                        </p:tgtEl>
                                        <p:attrNameLst>
                                          <p:attrName>ppt_h</p:attrName>
                                        </p:attrNameLst>
                                      </p:cBhvr>
                                      <p:tavLst>
                                        <p:tav tm="0">
                                          <p:val>
                                            <p:fltVal val="0"/>
                                          </p:val>
                                        </p:tav>
                                        <p:tav tm="100000">
                                          <p:val>
                                            <p:strVal val="#ppt_h"/>
                                          </p:val>
                                        </p:tav>
                                      </p:tavLst>
                                    </p:anim>
                                    <p:animEffect transition="in" filter="fade">
                                      <p:cBhvr>
                                        <p:cTn id="9" dur="3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8434"/>
                                        </p:tgtEl>
                                        <p:attrNameLst>
                                          <p:attrName>style.visibility</p:attrName>
                                        </p:attrNameLst>
                                      </p:cBhvr>
                                      <p:to>
                                        <p:strVal val="visible"/>
                                      </p:to>
                                    </p:set>
                                    <p:anim calcmode="lin" valueType="num">
                                      <p:cBhvr>
                                        <p:cTn id="14" dur="3000" fill="hold"/>
                                        <p:tgtEl>
                                          <p:spTgt spid="18434"/>
                                        </p:tgtEl>
                                        <p:attrNameLst>
                                          <p:attrName>ppt_w</p:attrName>
                                        </p:attrNameLst>
                                      </p:cBhvr>
                                      <p:tavLst>
                                        <p:tav tm="0">
                                          <p:val>
                                            <p:fltVal val="0"/>
                                          </p:val>
                                        </p:tav>
                                        <p:tav tm="100000">
                                          <p:val>
                                            <p:strVal val="#ppt_w"/>
                                          </p:val>
                                        </p:tav>
                                      </p:tavLst>
                                    </p:anim>
                                    <p:anim calcmode="lin" valueType="num">
                                      <p:cBhvr>
                                        <p:cTn id="15" dur="3000" fill="hold"/>
                                        <p:tgtEl>
                                          <p:spTgt spid="18434"/>
                                        </p:tgtEl>
                                        <p:attrNameLst>
                                          <p:attrName>ppt_h</p:attrName>
                                        </p:attrNameLst>
                                      </p:cBhvr>
                                      <p:tavLst>
                                        <p:tav tm="0">
                                          <p:val>
                                            <p:fltVal val="0"/>
                                          </p:val>
                                        </p:tav>
                                        <p:tav tm="100000">
                                          <p:val>
                                            <p:strVal val="#ppt_h"/>
                                          </p:val>
                                        </p:tav>
                                      </p:tavLst>
                                    </p:anim>
                                    <p:animEffect transition="in" filter="fade">
                                      <p:cBhvr>
                                        <p:cTn id="16" dur="3000"/>
                                        <p:tgtEl>
                                          <p:spTgt spid="1843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3000" fill="hold"/>
                                        <p:tgtEl>
                                          <p:spTgt spid="4"/>
                                        </p:tgtEl>
                                        <p:attrNameLst>
                                          <p:attrName>ppt_w</p:attrName>
                                        </p:attrNameLst>
                                      </p:cBhvr>
                                      <p:tavLst>
                                        <p:tav tm="0">
                                          <p:val>
                                            <p:fltVal val="0"/>
                                          </p:val>
                                        </p:tav>
                                        <p:tav tm="100000">
                                          <p:val>
                                            <p:strVal val="#ppt_w"/>
                                          </p:val>
                                        </p:tav>
                                      </p:tavLst>
                                    </p:anim>
                                    <p:anim calcmode="lin" valueType="num">
                                      <p:cBhvr>
                                        <p:cTn id="22" dur="3000" fill="hold"/>
                                        <p:tgtEl>
                                          <p:spTgt spid="4"/>
                                        </p:tgtEl>
                                        <p:attrNameLst>
                                          <p:attrName>ppt_h</p:attrName>
                                        </p:attrNameLst>
                                      </p:cBhvr>
                                      <p:tavLst>
                                        <p:tav tm="0">
                                          <p:val>
                                            <p:fltVal val="0"/>
                                          </p:val>
                                        </p:tav>
                                        <p:tav tm="100000">
                                          <p:val>
                                            <p:strVal val="#ppt_h"/>
                                          </p:val>
                                        </p:tav>
                                      </p:tavLst>
                                    </p:anim>
                                    <p:animEffect transition="in" filter="fade">
                                      <p:cBhvr>
                                        <p:cTn id="23" dur="3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3000" fill="hold"/>
                                        <p:tgtEl>
                                          <p:spTgt spid="6"/>
                                        </p:tgtEl>
                                        <p:attrNameLst>
                                          <p:attrName>ppt_w</p:attrName>
                                        </p:attrNameLst>
                                      </p:cBhvr>
                                      <p:tavLst>
                                        <p:tav tm="0">
                                          <p:val>
                                            <p:fltVal val="0"/>
                                          </p:val>
                                        </p:tav>
                                        <p:tav tm="100000">
                                          <p:val>
                                            <p:strVal val="#ppt_w"/>
                                          </p:val>
                                        </p:tav>
                                      </p:tavLst>
                                    </p:anim>
                                    <p:anim calcmode="lin" valueType="num">
                                      <p:cBhvr>
                                        <p:cTn id="29" dur="3000" fill="hold"/>
                                        <p:tgtEl>
                                          <p:spTgt spid="6"/>
                                        </p:tgtEl>
                                        <p:attrNameLst>
                                          <p:attrName>ppt_h</p:attrName>
                                        </p:attrNameLst>
                                      </p:cBhvr>
                                      <p:tavLst>
                                        <p:tav tm="0">
                                          <p:val>
                                            <p:fltVal val="0"/>
                                          </p:val>
                                        </p:tav>
                                        <p:tav tm="100000">
                                          <p:val>
                                            <p:strVal val="#ppt_h"/>
                                          </p:val>
                                        </p:tav>
                                      </p:tavLst>
                                    </p:anim>
                                    <p:animEffect transition="in" filter="fade">
                                      <p:cBhvr>
                                        <p:cTn id="30"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Картинка 17 из 41">
            <a:hlinkClick r:id="rId2"/>
          </p:cNvPr>
          <p:cNvPicPr>
            <a:picLocks noChangeAspect="1" noChangeArrowheads="1"/>
          </p:cNvPicPr>
          <p:nvPr/>
        </p:nvPicPr>
        <p:blipFill>
          <a:blip r:embed="rId3"/>
          <a:srcRect/>
          <a:stretch>
            <a:fillRect/>
          </a:stretch>
        </p:blipFill>
        <p:spPr bwMode="auto">
          <a:xfrm>
            <a:off x="357158" y="1643050"/>
            <a:ext cx="5076825" cy="2809876"/>
          </a:xfrm>
          <a:prstGeom prst="rect">
            <a:avLst/>
          </a:prstGeom>
          <a:noFill/>
          <a:ln w="38100">
            <a:solidFill>
              <a:schemeClr val="accent2"/>
            </a:solidFill>
          </a:ln>
        </p:spPr>
      </p:pic>
      <p:sp>
        <p:nvSpPr>
          <p:cNvPr id="3" name="TextBox 2"/>
          <p:cNvSpPr txBox="1"/>
          <p:nvPr/>
        </p:nvSpPr>
        <p:spPr>
          <a:xfrm>
            <a:off x="428596" y="500042"/>
            <a:ext cx="8286808" cy="954107"/>
          </a:xfrm>
          <a:prstGeom prst="rect">
            <a:avLst/>
          </a:prstGeom>
          <a:noFill/>
        </p:spPr>
        <p:txBody>
          <a:bodyPr wrap="square" rtlCol="0">
            <a:spAutoFit/>
          </a:bodyPr>
          <a:lstStyle/>
          <a:p>
            <a:pPr algn="just"/>
            <a:r>
              <a:rPr lang="en-US" sz="2800" dirty="0" smtClean="0">
                <a:latin typeface="Times New Roman" pitchFamily="18" charset="0"/>
                <a:cs typeface="Times New Roman" pitchFamily="18" charset="0"/>
              </a:rPr>
              <a:t>	In many primary schools children wear uniforms but in some primary schools they don’t.</a:t>
            </a:r>
            <a:endParaRPr lang="ru-RU" sz="2800" dirty="0">
              <a:latin typeface="Times New Roman" pitchFamily="18" charset="0"/>
              <a:cs typeface="Times New Roman" pitchFamily="18" charset="0"/>
            </a:endParaRPr>
          </a:p>
        </p:txBody>
      </p:sp>
      <p:pic>
        <p:nvPicPr>
          <p:cNvPr id="17411" name="Picture 3"/>
          <p:cNvPicPr>
            <a:picLocks noChangeAspect="1" noChangeArrowheads="1"/>
          </p:cNvPicPr>
          <p:nvPr/>
        </p:nvPicPr>
        <p:blipFill>
          <a:blip r:embed="rId4"/>
          <a:srcRect/>
          <a:stretch>
            <a:fillRect/>
          </a:stretch>
        </p:blipFill>
        <p:spPr bwMode="auto">
          <a:xfrm>
            <a:off x="6572264" y="3929066"/>
            <a:ext cx="2082403" cy="2571768"/>
          </a:xfrm>
          <a:prstGeom prst="rect">
            <a:avLst/>
          </a:prstGeom>
          <a:noFill/>
          <a:ln w="38100">
            <a:solidFill>
              <a:schemeClr val="accent2"/>
            </a:solidFill>
            <a:miter lim="800000"/>
            <a:headEnd/>
            <a:tailEnd/>
          </a:ln>
          <a:effectLst/>
        </p:spPr>
      </p:pic>
      <p:pic>
        <p:nvPicPr>
          <p:cNvPr id="17412" name="Picture 4"/>
          <p:cNvPicPr>
            <a:picLocks noChangeAspect="1" noChangeArrowheads="1"/>
          </p:cNvPicPr>
          <p:nvPr/>
        </p:nvPicPr>
        <p:blipFill>
          <a:blip r:embed="rId5"/>
          <a:srcRect/>
          <a:stretch>
            <a:fillRect/>
          </a:stretch>
        </p:blipFill>
        <p:spPr bwMode="auto">
          <a:xfrm>
            <a:off x="357158" y="4572008"/>
            <a:ext cx="1500204" cy="2000272"/>
          </a:xfrm>
          <a:prstGeom prst="rect">
            <a:avLst/>
          </a:prstGeom>
          <a:noFill/>
          <a:ln w="38100">
            <a:solidFill>
              <a:schemeClr val="accent2"/>
            </a:solidFill>
            <a:miter lim="800000"/>
            <a:headEnd/>
            <a:tailEnd/>
          </a:ln>
          <a:effectLst/>
        </p:spPr>
      </p:pic>
      <p:pic>
        <p:nvPicPr>
          <p:cNvPr id="17413" name="Picture 5"/>
          <p:cNvPicPr>
            <a:picLocks noChangeAspect="1" noChangeArrowheads="1"/>
          </p:cNvPicPr>
          <p:nvPr/>
        </p:nvPicPr>
        <p:blipFill>
          <a:blip r:embed="rId6"/>
          <a:srcRect/>
          <a:stretch>
            <a:fillRect/>
          </a:stretch>
        </p:blipFill>
        <p:spPr bwMode="auto">
          <a:xfrm>
            <a:off x="6786578" y="1285860"/>
            <a:ext cx="1618964" cy="2500330"/>
          </a:xfrm>
          <a:prstGeom prst="rect">
            <a:avLst/>
          </a:prstGeom>
          <a:noFill/>
          <a:ln w="38100">
            <a:solidFill>
              <a:schemeClr val="accent2"/>
            </a:solidFill>
            <a:miter lim="800000"/>
            <a:headEnd/>
            <a:tailEnd/>
          </a:ln>
          <a:effectLst/>
        </p:spPr>
      </p:pic>
      <p:pic>
        <p:nvPicPr>
          <p:cNvPr id="17414" name="Picture 6"/>
          <p:cNvPicPr>
            <a:picLocks noChangeAspect="1" noChangeArrowheads="1"/>
          </p:cNvPicPr>
          <p:nvPr/>
        </p:nvPicPr>
        <p:blipFill>
          <a:blip r:embed="rId7"/>
          <a:srcRect/>
          <a:stretch>
            <a:fillRect/>
          </a:stretch>
        </p:blipFill>
        <p:spPr bwMode="auto">
          <a:xfrm>
            <a:off x="2857488" y="4572008"/>
            <a:ext cx="2571752" cy="1932386"/>
          </a:xfrm>
          <a:prstGeom prst="rect">
            <a:avLst/>
          </a:prstGeom>
          <a:noFill/>
          <a:ln w="38100">
            <a:solidFill>
              <a:schemeClr val="accent2"/>
            </a:solid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0" fill="hold"/>
                                        <p:tgtEl>
                                          <p:spTgt spid="3"/>
                                        </p:tgtEl>
                                        <p:attrNameLst>
                                          <p:attrName>ppt_w</p:attrName>
                                        </p:attrNameLst>
                                      </p:cBhvr>
                                      <p:tavLst>
                                        <p:tav tm="0">
                                          <p:val>
                                            <p:fltVal val="0"/>
                                          </p:val>
                                        </p:tav>
                                        <p:tav tm="100000">
                                          <p:val>
                                            <p:strVal val="#ppt_w"/>
                                          </p:val>
                                        </p:tav>
                                      </p:tavLst>
                                    </p:anim>
                                    <p:anim calcmode="lin" valueType="num">
                                      <p:cBhvr>
                                        <p:cTn id="8" dur="3000" fill="hold"/>
                                        <p:tgtEl>
                                          <p:spTgt spid="3"/>
                                        </p:tgtEl>
                                        <p:attrNameLst>
                                          <p:attrName>ppt_h</p:attrName>
                                        </p:attrNameLst>
                                      </p:cBhvr>
                                      <p:tavLst>
                                        <p:tav tm="0">
                                          <p:val>
                                            <p:fltVal val="0"/>
                                          </p:val>
                                        </p:tav>
                                        <p:tav tm="100000">
                                          <p:val>
                                            <p:strVal val="#ppt_h"/>
                                          </p:val>
                                        </p:tav>
                                      </p:tavLst>
                                    </p:anim>
                                    <p:animEffect transition="in" filter="fade">
                                      <p:cBhvr>
                                        <p:cTn id="9" dur="3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7410"/>
                                        </p:tgtEl>
                                        <p:attrNameLst>
                                          <p:attrName>style.visibility</p:attrName>
                                        </p:attrNameLst>
                                      </p:cBhvr>
                                      <p:to>
                                        <p:strVal val="visible"/>
                                      </p:to>
                                    </p:set>
                                    <p:anim calcmode="lin" valueType="num">
                                      <p:cBhvr>
                                        <p:cTn id="14" dur="3000" fill="hold"/>
                                        <p:tgtEl>
                                          <p:spTgt spid="17410"/>
                                        </p:tgtEl>
                                        <p:attrNameLst>
                                          <p:attrName>ppt_w</p:attrName>
                                        </p:attrNameLst>
                                      </p:cBhvr>
                                      <p:tavLst>
                                        <p:tav tm="0">
                                          <p:val>
                                            <p:fltVal val="0"/>
                                          </p:val>
                                        </p:tav>
                                        <p:tav tm="100000">
                                          <p:val>
                                            <p:strVal val="#ppt_w"/>
                                          </p:val>
                                        </p:tav>
                                      </p:tavLst>
                                    </p:anim>
                                    <p:anim calcmode="lin" valueType="num">
                                      <p:cBhvr>
                                        <p:cTn id="15" dur="3000" fill="hold"/>
                                        <p:tgtEl>
                                          <p:spTgt spid="17410"/>
                                        </p:tgtEl>
                                        <p:attrNameLst>
                                          <p:attrName>ppt_h</p:attrName>
                                        </p:attrNameLst>
                                      </p:cBhvr>
                                      <p:tavLst>
                                        <p:tav tm="0">
                                          <p:val>
                                            <p:fltVal val="0"/>
                                          </p:val>
                                        </p:tav>
                                        <p:tav tm="100000">
                                          <p:val>
                                            <p:strVal val="#ppt_h"/>
                                          </p:val>
                                        </p:tav>
                                      </p:tavLst>
                                    </p:anim>
                                    <p:animEffect transition="in" filter="fade">
                                      <p:cBhvr>
                                        <p:cTn id="16" dur="3000"/>
                                        <p:tgtEl>
                                          <p:spTgt spid="1741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17411"/>
                                        </p:tgtEl>
                                        <p:attrNameLst>
                                          <p:attrName>style.visibility</p:attrName>
                                        </p:attrNameLst>
                                      </p:cBhvr>
                                      <p:to>
                                        <p:strVal val="visible"/>
                                      </p:to>
                                    </p:set>
                                    <p:anim calcmode="lin" valueType="num">
                                      <p:cBhvr>
                                        <p:cTn id="21" dur="3000" fill="hold"/>
                                        <p:tgtEl>
                                          <p:spTgt spid="17411"/>
                                        </p:tgtEl>
                                        <p:attrNameLst>
                                          <p:attrName>ppt_w</p:attrName>
                                        </p:attrNameLst>
                                      </p:cBhvr>
                                      <p:tavLst>
                                        <p:tav tm="0">
                                          <p:val>
                                            <p:fltVal val="0"/>
                                          </p:val>
                                        </p:tav>
                                        <p:tav tm="100000">
                                          <p:val>
                                            <p:strVal val="#ppt_w"/>
                                          </p:val>
                                        </p:tav>
                                      </p:tavLst>
                                    </p:anim>
                                    <p:anim calcmode="lin" valueType="num">
                                      <p:cBhvr>
                                        <p:cTn id="22" dur="3000" fill="hold"/>
                                        <p:tgtEl>
                                          <p:spTgt spid="17411"/>
                                        </p:tgtEl>
                                        <p:attrNameLst>
                                          <p:attrName>ppt_h</p:attrName>
                                        </p:attrNameLst>
                                      </p:cBhvr>
                                      <p:tavLst>
                                        <p:tav tm="0">
                                          <p:val>
                                            <p:fltVal val="0"/>
                                          </p:val>
                                        </p:tav>
                                        <p:tav tm="100000">
                                          <p:val>
                                            <p:strVal val="#ppt_h"/>
                                          </p:val>
                                        </p:tav>
                                      </p:tavLst>
                                    </p:anim>
                                    <p:animEffect transition="in" filter="fade">
                                      <p:cBhvr>
                                        <p:cTn id="23" dur="3000"/>
                                        <p:tgtEl>
                                          <p:spTgt spid="17411"/>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17412"/>
                                        </p:tgtEl>
                                        <p:attrNameLst>
                                          <p:attrName>style.visibility</p:attrName>
                                        </p:attrNameLst>
                                      </p:cBhvr>
                                      <p:to>
                                        <p:strVal val="visible"/>
                                      </p:to>
                                    </p:set>
                                    <p:anim calcmode="lin" valueType="num">
                                      <p:cBhvr>
                                        <p:cTn id="28" dur="3000" fill="hold"/>
                                        <p:tgtEl>
                                          <p:spTgt spid="17412"/>
                                        </p:tgtEl>
                                        <p:attrNameLst>
                                          <p:attrName>ppt_w</p:attrName>
                                        </p:attrNameLst>
                                      </p:cBhvr>
                                      <p:tavLst>
                                        <p:tav tm="0">
                                          <p:val>
                                            <p:fltVal val="0"/>
                                          </p:val>
                                        </p:tav>
                                        <p:tav tm="100000">
                                          <p:val>
                                            <p:strVal val="#ppt_w"/>
                                          </p:val>
                                        </p:tav>
                                      </p:tavLst>
                                    </p:anim>
                                    <p:anim calcmode="lin" valueType="num">
                                      <p:cBhvr>
                                        <p:cTn id="29" dur="3000" fill="hold"/>
                                        <p:tgtEl>
                                          <p:spTgt spid="17412"/>
                                        </p:tgtEl>
                                        <p:attrNameLst>
                                          <p:attrName>ppt_h</p:attrName>
                                        </p:attrNameLst>
                                      </p:cBhvr>
                                      <p:tavLst>
                                        <p:tav tm="0">
                                          <p:val>
                                            <p:fltVal val="0"/>
                                          </p:val>
                                        </p:tav>
                                        <p:tav tm="100000">
                                          <p:val>
                                            <p:strVal val="#ppt_h"/>
                                          </p:val>
                                        </p:tav>
                                      </p:tavLst>
                                    </p:anim>
                                    <p:animEffect transition="in" filter="fade">
                                      <p:cBhvr>
                                        <p:cTn id="30" dur="3000"/>
                                        <p:tgtEl>
                                          <p:spTgt spid="17412"/>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nodeType="clickEffect">
                                  <p:stCondLst>
                                    <p:cond delay="0"/>
                                  </p:stCondLst>
                                  <p:childTnLst>
                                    <p:set>
                                      <p:cBhvr>
                                        <p:cTn id="34" dur="1" fill="hold">
                                          <p:stCondLst>
                                            <p:cond delay="0"/>
                                          </p:stCondLst>
                                        </p:cTn>
                                        <p:tgtEl>
                                          <p:spTgt spid="17414"/>
                                        </p:tgtEl>
                                        <p:attrNameLst>
                                          <p:attrName>style.visibility</p:attrName>
                                        </p:attrNameLst>
                                      </p:cBhvr>
                                      <p:to>
                                        <p:strVal val="visible"/>
                                      </p:to>
                                    </p:set>
                                    <p:anim calcmode="lin" valueType="num">
                                      <p:cBhvr>
                                        <p:cTn id="35" dur="3000" fill="hold"/>
                                        <p:tgtEl>
                                          <p:spTgt spid="17414"/>
                                        </p:tgtEl>
                                        <p:attrNameLst>
                                          <p:attrName>ppt_w</p:attrName>
                                        </p:attrNameLst>
                                      </p:cBhvr>
                                      <p:tavLst>
                                        <p:tav tm="0">
                                          <p:val>
                                            <p:fltVal val="0"/>
                                          </p:val>
                                        </p:tav>
                                        <p:tav tm="100000">
                                          <p:val>
                                            <p:strVal val="#ppt_w"/>
                                          </p:val>
                                        </p:tav>
                                      </p:tavLst>
                                    </p:anim>
                                    <p:anim calcmode="lin" valueType="num">
                                      <p:cBhvr>
                                        <p:cTn id="36" dur="3000" fill="hold"/>
                                        <p:tgtEl>
                                          <p:spTgt spid="17414"/>
                                        </p:tgtEl>
                                        <p:attrNameLst>
                                          <p:attrName>ppt_h</p:attrName>
                                        </p:attrNameLst>
                                      </p:cBhvr>
                                      <p:tavLst>
                                        <p:tav tm="0">
                                          <p:val>
                                            <p:fltVal val="0"/>
                                          </p:val>
                                        </p:tav>
                                        <p:tav tm="100000">
                                          <p:val>
                                            <p:strVal val="#ppt_h"/>
                                          </p:val>
                                        </p:tav>
                                      </p:tavLst>
                                    </p:anim>
                                    <p:animEffect transition="in" filter="fade">
                                      <p:cBhvr>
                                        <p:cTn id="37" dur="3000"/>
                                        <p:tgtEl>
                                          <p:spTgt spid="17414"/>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nodeType="clickEffect">
                                  <p:stCondLst>
                                    <p:cond delay="0"/>
                                  </p:stCondLst>
                                  <p:childTnLst>
                                    <p:set>
                                      <p:cBhvr>
                                        <p:cTn id="41" dur="1" fill="hold">
                                          <p:stCondLst>
                                            <p:cond delay="0"/>
                                          </p:stCondLst>
                                        </p:cTn>
                                        <p:tgtEl>
                                          <p:spTgt spid="17413"/>
                                        </p:tgtEl>
                                        <p:attrNameLst>
                                          <p:attrName>style.visibility</p:attrName>
                                        </p:attrNameLst>
                                      </p:cBhvr>
                                      <p:to>
                                        <p:strVal val="visible"/>
                                      </p:to>
                                    </p:set>
                                    <p:anim calcmode="lin" valueType="num">
                                      <p:cBhvr>
                                        <p:cTn id="42" dur="3000" fill="hold"/>
                                        <p:tgtEl>
                                          <p:spTgt spid="17413"/>
                                        </p:tgtEl>
                                        <p:attrNameLst>
                                          <p:attrName>ppt_w</p:attrName>
                                        </p:attrNameLst>
                                      </p:cBhvr>
                                      <p:tavLst>
                                        <p:tav tm="0">
                                          <p:val>
                                            <p:fltVal val="0"/>
                                          </p:val>
                                        </p:tav>
                                        <p:tav tm="100000">
                                          <p:val>
                                            <p:strVal val="#ppt_w"/>
                                          </p:val>
                                        </p:tav>
                                      </p:tavLst>
                                    </p:anim>
                                    <p:anim calcmode="lin" valueType="num">
                                      <p:cBhvr>
                                        <p:cTn id="43" dur="3000" fill="hold"/>
                                        <p:tgtEl>
                                          <p:spTgt spid="17413"/>
                                        </p:tgtEl>
                                        <p:attrNameLst>
                                          <p:attrName>ppt_h</p:attrName>
                                        </p:attrNameLst>
                                      </p:cBhvr>
                                      <p:tavLst>
                                        <p:tav tm="0">
                                          <p:val>
                                            <p:fltVal val="0"/>
                                          </p:val>
                                        </p:tav>
                                        <p:tav tm="100000">
                                          <p:val>
                                            <p:strVal val="#ppt_h"/>
                                          </p:val>
                                        </p:tav>
                                      </p:tavLst>
                                    </p:anim>
                                    <p:animEffect transition="in" filter="fade">
                                      <p:cBhvr>
                                        <p:cTn id="44" dur="30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noCrop="1"/>
          </p:cNvPicPr>
          <p:nvPr/>
        </p:nvPicPr>
        <p:blipFill>
          <a:blip r:embed="rId2"/>
          <a:srcRect/>
          <a:stretch>
            <a:fillRect/>
          </a:stretch>
        </p:blipFill>
        <p:spPr bwMode="auto">
          <a:xfrm>
            <a:off x="7643834" y="5214950"/>
            <a:ext cx="1028700" cy="1285875"/>
          </a:xfrm>
          <a:prstGeom prst="rect">
            <a:avLst/>
          </a:prstGeom>
          <a:noFill/>
          <a:ln w="9525">
            <a:noFill/>
            <a:miter lim="800000"/>
            <a:headEnd/>
            <a:tailEnd/>
          </a:ln>
        </p:spPr>
      </p:pic>
      <p:sp>
        <p:nvSpPr>
          <p:cNvPr id="3" name="TextBox 2"/>
          <p:cNvSpPr txBox="1"/>
          <p:nvPr/>
        </p:nvSpPr>
        <p:spPr>
          <a:xfrm>
            <a:off x="642910" y="357166"/>
            <a:ext cx="7858180" cy="523220"/>
          </a:xfrm>
          <a:prstGeom prst="rect">
            <a:avLst/>
          </a:prstGeom>
          <a:noFill/>
        </p:spPr>
        <p:txBody>
          <a:bodyPr wrap="square" rtlCol="0">
            <a:spAutoFit/>
          </a:bodyPr>
          <a:lstStyle/>
          <a:p>
            <a:pPr algn="ctr"/>
            <a:r>
              <a:rPr lang="en-US" sz="2800" b="1" i="1" u="sng" dirty="0" smtClean="0">
                <a:latin typeface="Times New Roman" pitchFamily="18" charset="0"/>
                <a:cs typeface="Times New Roman" pitchFamily="18" charset="0"/>
              </a:rPr>
              <a:t>Complete  the  Sentences:</a:t>
            </a:r>
            <a:endParaRPr lang="ru-RU" sz="2800" b="1" i="1" u="sng" dirty="0">
              <a:latin typeface="Times New Roman" pitchFamily="18" charset="0"/>
              <a:cs typeface="Times New Roman" pitchFamily="18" charset="0"/>
            </a:endParaRPr>
          </a:p>
        </p:txBody>
      </p:sp>
      <p:sp>
        <p:nvSpPr>
          <p:cNvPr id="4" name="TextBox 3"/>
          <p:cNvSpPr txBox="1"/>
          <p:nvPr/>
        </p:nvSpPr>
        <p:spPr>
          <a:xfrm>
            <a:off x="357158" y="928670"/>
            <a:ext cx="4429156"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1.Mary is five, she goes to  </a:t>
            </a:r>
            <a:endParaRPr lang="ru-RU" sz="2800" dirty="0">
              <a:latin typeface="Times New Roman" pitchFamily="18" charset="0"/>
              <a:cs typeface="Times New Roman" pitchFamily="18" charset="0"/>
            </a:endParaRPr>
          </a:p>
        </p:txBody>
      </p:sp>
      <p:sp>
        <p:nvSpPr>
          <p:cNvPr id="5" name="Прямоугольник 4"/>
          <p:cNvSpPr/>
          <p:nvPr/>
        </p:nvSpPr>
        <p:spPr>
          <a:xfrm>
            <a:off x="4286248" y="1000108"/>
            <a:ext cx="571504" cy="500066"/>
          </a:xfrm>
          <a:prstGeom prst="rect">
            <a:avLst/>
          </a:prstGeom>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latin typeface="Times New Roman" pitchFamily="18" charset="0"/>
                <a:cs typeface="Times New Roman" pitchFamily="18" charset="0"/>
              </a:rPr>
              <a:t>?</a:t>
            </a:r>
            <a:endParaRPr lang="ru-RU" sz="2800" dirty="0">
              <a:solidFill>
                <a:schemeClr val="tx1"/>
              </a:solidFill>
              <a:latin typeface="Times New Roman" pitchFamily="18" charset="0"/>
              <a:cs typeface="Times New Roman" pitchFamily="18" charset="0"/>
            </a:endParaRPr>
          </a:p>
        </p:txBody>
      </p:sp>
      <p:sp>
        <p:nvSpPr>
          <p:cNvPr id="6" name="TextBox 5"/>
          <p:cNvSpPr txBox="1"/>
          <p:nvPr/>
        </p:nvSpPr>
        <p:spPr>
          <a:xfrm>
            <a:off x="4857752" y="928670"/>
            <a:ext cx="357190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i</a:t>
            </a:r>
            <a:r>
              <a:rPr lang="en-US" sz="2800" dirty="0" smtClean="0">
                <a:latin typeface="Times New Roman" pitchFamily="18" charset="0"/>
                <a:cs typeface="Times New Roman" pitchFamily="18" charset="0"/>
              </a:rPr>
              <a:t>nfant school.</a:t>
            </a:r>
            <a:endParaRPr lang="ru-RU" sz="2800" dirty="0">
              <a:latin typeface="Times New Roman" pitchFamily="18" charset="0"/>
              <a:cs typeface="Times New Roman" pitchFamily="18" charset="0"/>
            </a:endParaRPr>
          </a:p>
        </p:txBody>
      </p:sp>
      <p:sp>
        <p:nvSpPr>
          <p:cNvPr id="7" name="TextBox 6"/>
          <p:cNvSpPr txBox="1"/>
          <p:nvPr/>
        </p:nvSpPr>
        <p:spPr>
          <a:xfrm>
            <a:off x="500034" y="1857364"/>
            <a:ext cx="464347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2. Infant pupils learn how to</a:t>
            </a:r>
            <a:endParaRPr lang="ru-RU" sz="2800" dirty="0">
              <a:latin typeface="Times New Roman" pitchFamily="18" charset="0"/>
              <a:cs typeface="Times New Roman" pitchFamily="18" charset="0"/>
            </a:endParaRPr>
          </a:p>
        </p:txBody>
      </p:sp>
      <p:sp>
        <p:nvSpPr>
          <p:cNvPr id="8" name="Прямоугольник 7"/>
          <p:cNvSpPr/>
          <p:nvPr/>
        </p:nvSpPr>
        <p:spPr>
          <a:xfrm>
            <a:off x="4786314" y="2143116"/>
            <a:ext cx="45719"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4786314" y="1857364"/>
            <a:ext cx="571504" cy="557210"/>
          </a:xfrm>
          <a:prstGeom prst="rect">
            <a:avLst/>
          </a:prstGeom>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latin typeface="Times New Roman" pitchFamily="18" charset="0"/>
                <a:cs typeface="Times New Roman" pitchFamily="18" charset="0"/>
              </a:rPr>
              <a:t>?</a:t>
            </a:r>
            <a:endParaRPr lang="ru-RU" sz="2800" dirty="0">
              <a:solidFill>
                <a:schemeClr val="tx1"/>
              </a:solidFill>
              <a:latin typeface="Times New Roman" pitchFamily="18" charset="0"/>
              <a:cs typeface="Times New Roman" pitchFamily="18" charset="0"/>
            </a:endParaRPr>
          </a:p>
        </p:txBody>
      </p:sp>
      <p:sp>
        <p:nvSpPr>
          <p:cNvPr id="10" name="TextBox 9"/>
          <p:cNvSpPr txBox="1"/>
          <p:nvPr/>
        </p:nvSpPr>
        <p:spPr>
          <a:xfrm>
            <a:off x="5572132" y="1857364"/>
            <a:ext cx="3214710" cy="954107"/>
          </a:xfrm>
          <a:prstGeom prst="rect">
            <a:avLst/>
          </a:prstGeom>
          <a:noFill/>
        </p:spPr>
        <p:txBody>
          <a:bodyPr wrap="square" rtlCol="0">
            <a:spAutoFit/>
          </a:bodyPr>
          <a:lstStyle/>
          <a:p>
            <a:r>
              <a:rPr lang="en-US" sz="2800" dirty="0" smtClean="0">
                <a:latin typeface="Times New Roman" pitchFamily="18" charset="0"/>
                <a:cs typeface="Times New Roman" pitchFamily="18" charset="0"/>
              </a:rPr>
              <a:t>u</a:t>
            </a:r>
            <a:r>
              <a:rPr lang="en-US" sz="2800" dirty="0" smtClean="0">
                <a:latin typeface="Times New Roman" pitchFamily="18" charset="0"/>
                <a:cs typeface="Times New Roman" pitchFamily="18" charset="0"/>
              </a:rPr>
              <a:t>se money in their classroom shop.</a:t>
            </a:r>
            <a:endParaRPr lang="ru-RU" sz="2800" dirty="0">
              <a:latin typeface="Times New Roman" pitchFamily="18" charset="0"/>
              <a:cs typeface="Times New Roman" pitchFamily="18" charset="0"/>
            </a:endParaRPr>
          </a:p>
        </p:txBody>
      </p:sp>
      <p:sp>
        <p:nvSpPr>
          <p:cNvPr id="11" name="TextBox 10"/>
          <p:cNvSpPr txBox="1"/>
          <p:nvPr/>
        </p:nvSpPr>
        <p:spPr>
          <a:xfrm>
            <a:off x="500034" y="2928934"/>
            <a:ext cx="571504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3. Infant pupils learn how to get on</a:t>
            </a:r>
            <a:endParaRPr lang="ru-RU" sz="2800" dirty="0">
              <a:latin typeface="Times New Roman" pitchFamily="18" charset="0"/>
              <a:cs typeface="Times New Roman" pitchFamily="18" charset="0"/>
            </a:endParaRPr>
          </a:p>
        </p:txBody>
      </p:sp>
      <p:sp>
        <p:nvSpPr>
          <p:cNvPr id="13" name="Прямоугольник 12"/>
          <p:cNvSpPr/>
          <p:nvPr/>
        </p:nvSpPr>
        <p:spPr>
          <a:xfrm>
            <a:off x="5643570" y="2928934"/>
            <a:ext cx="571504" cy="571504"/>
          </a:xfrm>
          <a:prstGeom prst="rect">
            <a:avLst/>
          </a:prstGeom>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latin typeface="Times New Roman" pitchFamily="18" charset="0"/>
                <a:cs typeface="Times New Roman" pitchFamily="18" charset="0"/>
              </a:rPr>
              <a:t>?</a:t>
            </a:r>
            <a:endParaRPr lang="ru-RU" sz="2800" dirty="0">
              <a:solidFill>
                <a:schemeClr val="tx1"/>
              </a:solidFill>
              <a:latin typeface="Times New Roman" pitchFamily="18" charset="0"/>
              <a:cs typeface="Times New Roman" pitchFamily="18" charset="0"/>
            </a:endParaRPr>
          </a:p>
        </p:txBody>
      </p:sp>
      <p:sp>
        <p:nvSpPr>
          <p:cNvPr id="14" name="TextBox 13"/>
          <p:cNvSpPr txBox="1"/>
          <p:nvPr/>
        </p:nvSpPr>
        <p:spPr>
          <a:xfrm>
            <a:off x="6286512" y="3000372"/>
            <a:ext cx="2571768" cy="954107"/>
          </a:xfrm>
          <a:prstGeom prst="rect">
            <a:avLst/>
          </a:prstGeom>
          <a:noFill/>
        </p:spPr>
        <p:txBody>
          <a:bodyPr wrap="square" rtlCol="0">
            <a:spAutoFit/>
          </a:bodyPr>
          <a:lstStyle/>
          <a:p>
            <a:r>
              <a:rPr lang="en-US" sz="2800" dirty="0" smtClean="0">
                <a:latin typeface="Times New Roman" pitchFamily="18" charset="0"/>
                <a:cs typeface="Times New Roman" pitchFamily="18" charset="0"/>
              </a:rPr>
              <a:t>w</a:t>
            </a:r>
            <a:r>
              <a:rPr lang="en-US" sz="2800" dirty="0" smtClean="0">
                <a:latin typeface="Times New Roman" pitchFamily="18" charset="0"/>
                <a:cs typeface="Times New Roman" pitchFamily="18" charset="0"/>
              </a:rPr>
              <a:t>ith other children.</a:t>
            </a:r>
            <a:endParaRPr lang="ru-RU" sz="2800" dirty="0">
              <a:latin typeface="Times New Roman" pitchFamily="18" charset="0"/>
              <a:cs typeface="Times New Roman" pitchFamily="18" charset="0"/>
            </a:endParaRPr>
          </a:p>
        </p:txBody>
      </p:sp>
      <p:sp>
        <p:nvSpPr>
          <p:cNvPr id="15" name="TextBox 14"/>
          <p:cNvSpPr txBox="1"/>
          <p:nvPr/>
        </p:nvSpPr>
        <p:spPr>
          <a:xfrm>
            <a:off x="500034" y="3929066"/>
            <a:ext cx="392909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4. Jim is seven, he goes to </a:t>
            </a:r>
            <a:endParaRPr lang="ru-RU" sz="2800" dirty="0">
              <a:latin typeface="Times New Roman" pitchFamily="18" charset="0"/>
              <a:cs typeface="Times New Roman" pitchFamily="18" charset="0"/>
            </a:endParaRPr>
          </a:p>
        </p:txBody>
      </p:sp>
      <p:sp>
        <p:nvSpPr>
          <p:cNvPr id="17" name="Прямоугольник 16"/>
          <p:cNvSpPr/>
          <p:nvPr/>
        </p:nvSpPr>
        <p:spPr>
          <a:xfrm>
            <a:off x="4500562" y="3857628"/>
            <a:ext cx="571504" cy="571504"/>
          </a:xfrm>
          <a:prstGeom prst="rect">
            <a:avLst/>
          </a:prstGeom>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latin typeface="Times New Roman" pitchFamily="18" charset="0"/>
                <a:cs typeface="Times New Roman" pitchFamily="18" charset="0"/>
              </a:rPr>
              <a:t>?</a:t>
            </a:r>
            <a:endParaRPr lang="ru-RU" sz="2800" dirty="0">
              <a:solidFill>
                <a:schemeClr val="tx1"/>
              </a:solidFill>
              <a:latin typeface="Times New Roman" pitchFamily="18" charset="0"/>
              <a:cs typeface="Times New Roman" pitchFamily="18" charset="0"/>
            </a:endParaRPr>
          </a:p>
        </p:txBody>
      </p:sp>
      <p:sp>
        <p:nvSpPr>
          <p:cNvPr id="18" name="TextBox 17"/>
          <p:cNvSpPr txBox="1"/>
          <p:nvPr/>
        </p:nvSpPr>
        <p:spPr>
          <a:xfrm>
            <a:off x="5214942" y="3929066"/>
            <a:ext cx="3357586"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j</a:t>
            </a:r>
            <a:r>
              <a:rPr lang="en-US" sz="2800" dirty="0" smtClean="0">
                <a:latin typeface="Times New Roman" pitchFamily="18" charset="0"/>
                <a:cs typeface="Times New Roman" pitchFamily="18" charset="0"/>
              </a:rPr>
              <a:t>unior school.</a:t>
            </a:r>
            <a:endParaRPr lang="ru-RU" sz="2800" dirty="0">
              <a:latin typeface="Times New Roman" pitchFamily="18" charset="0"/>
              <a:cs typeface="Times New Roman" pitchFamily="18" charset="0"/>
            </a:endParaRPr>
          </a:p>
        </p:txBody>
      </p:sp>
      <p:sp>
        <p:nvSpPr>
          <p:cNvPr id="19" name="TextBox 18"/>
          <p:cNvSpPr txBox="1"/>
          <p:nvPr/>
        </p:nvSpPr>
        <p:spPr>
          <a:xfrm>
            <a:off x="428596" y="4643446"/>
            <a:ext cx="6572296"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5. Schools in England don’t  have numbers,</a:t>
            </a:r>
            <a:endParaRPr lang="ru-RU" sz="2800" dirty="0">
              <a:latin typeface="Times New Roman" pitchFamily="18" charset="0"/>
              <a:cs typeface="Times New Roman" pitchFamily="18" charset="0"/>
            </a:endParaRPr>
          </a:p>
        </p:txBody>
      </p:sp>
      <p:sp>
        <p:nvSpPr>
          <p:cNvPr id="21" name="Прямоугольник 20"/>
          <p:cNvSpPr/>
          <p:nvPr/>
        </p:nvSpPr>
        <p:spPr>
          <a:xfrm>
            <a:off x="6786578" y="4643446"/>
            <a:ext cx="628648" cy="571504"/>
          </a:xfrm>
          <a:prstGeom prst="rect">
            <a:avLst/>
          </a:prstGeom>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latin typeface="Times New Roman" pitchFamily="18" charset="0"/>
                <a:cs typeface="Times New Roman" pitchFamily="18" charset="0"/>
              </a:rPr>
              <a:t>?</a:t>
            </a:r>
            <a:endParaRPr lang="ru-RU" sz="2800" dirty="0">
              <a:solidFill>
                <a:schemeClr val="tx1"/>
              </a:solidFill>
              <a:latin typeface="Times New Roman" pitchFamily="18" charset="0"/>
              <a:cs typeface="Times New Roman" pitchFamily="18" charset="0"/>
            </a:endParaRPr>
          </a:p>
        </p:txBody>
      </p:sp>
      <p:sp>
        <p:nvSpPr>
          <p:cNvPr id="22" name="TextBox 21"/>
          <p:cNvSpPr txBox="1"/>
          <p:nvPr/>
        </p:nvSpPr>
        <p:spPr>
          <a:xfrm>
            <a:off x="7429520" y="4643446"/>
            <a:ext cx="1571636"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a:t>
            </a:r>
            <a:r>
              <a:rPr lang="en-US" sz="2800" dirty="0" smtClean="0">
                <a:latin typeface="Times New Roman" pitchFamily="18" charset="0"/>
                <a:cs typeface="Times New Roman" pitchFamily="18" charset="0"/>
              </a:rPr>
              <a:t>hey have</a:t>
            </a:r>
            <a:endParaRPr lang="ru-RU" sz="2800" dirty="0">
              <a:latin typeface="Times New Roman" pitchFamily="18" charset="0"/>
              <a:cs typeface="Times New Roman" pitchFamily="18" charset="0"/>
            </a:endParaRPr>
          </a:p>
        </p:txBody>
      </p:sp>
      <p:sp>
        <p:nvSpPr>
          <p:cNvPr id="24" name="TextBox 23"/>
          <p:cNvSpPr txBox="1"/>
          <p:nvPr/>
        </p:nvSpPr>
        <p:spPr>
          <a:xfrm>
            <a:off x="714348" y="5143512"/>
            <a:ext cx="250033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n</a:t>
            </a:r>
            <a:r>
              <a:rPr lang="en-US" sz="2800" dirty="0" smtClean="0">
                <a:latin typeface="Times New Roman" pitchFamily="18" charset="0"/>
                <a:cs typeface="Times New Roman" pitchFamily="18" charset="0"/>
              </a:rPr>
              <a:t>ames.</a:t>
            </a:r>
            <a:endParaRPr lang="ru-RU" sz="2800" dirty="0">
              <a:latin typeface="Times New Roman" pitchFamily="18" charset="0"/>
              <a:cs typeface="Times New Roman" pitchFamily="18" charset="0"/>
            </a:endParaRPr>
          </a:p>
        </p:txBody>
      </p:sp>
      <p:sp>
        <p:nvSpPr>
          <p:cNvPr id="25" name="TextBox 24"/>
          <p:cNvSpPr txBox="1"/>
          <p:nvPr/>
        </p:nvSpPr>
        <p:spPr>
          <a:xfrm>
            <a:off x="428596" y="5643578"/>
            <a:ext cx="4714908"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6. In most schools pupils wear</a:t>
            </a:r>
            <a:endParaRPr lang="ru-RU" sz="2800" dirty="0">
              <a:latin typeface="Times New Roman" pitchFamily="18" charset="0"/>
              <a:cs typeface="Times New Roman" pitchFamily="18" charset="0"/>
            </a:endParaRPr>
          </a:p>
        </p:txBody>
      </p:sp>
      <p:sp>
        <p:nvSpPr>
          <p:cNvPr id="27" name="Прямоугольник 26"/>
          <p:cNvSpPr/>
          <p:nvPr/>
        </p:nvSpPr>
        <p:spPr>
          <a:xfrm>
            <a:off x="5072066" y="5643578"/>
            <a:ext cx="557210" cy="571504"/>
          </a:xfrm>
          <a:prstGeom prst="rect">
            <a:avLst/>
          </a:prstGeom>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smtClean="0">
                <a:solidFill>
                  <a:schemeClr val="tx1"/>
                </a:solidFill>
                <a:latin typeface="Times New Roman" pitchFamily="18" charset="0"/>
                <a:cs typeface="Times New Roman" pitchFamily="18" charset="0"/>
              </a:rPr>
              <a:t>?</a:t>
            </a:r>
            <a:endParaRPr lang="ru-RU" sz="2800" dirty="0">
              <a:solidFill>
                <a:schemeClr val="tx1"/>
              </a:solidFill>
              <a:latin typeface="Times New Roman" pitchFamily="18" charset="0"/>
              <a:cs typeface="Times New Roman" pitchFamily="18" charset="0"/>
            </a:endParaRPr>
          </a:p>
        </p:txBody>
      </p:sp>
      <p:sp>
        <p:nvSpPr>
          <p:cNvPr id="28" name="TextBox 27"/>
          <p:cNvSpPr txBox="1"/>
          <p:nvPr/>
        </p:nvSpPr>
        <p:spPr>
          <a:xfrm>
            <a:off x="5715008" y="5643578"/>
            <a:ext cx="1857388"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u</a:t>
            </a:r>
            <a:r>
              <a:rPr lang="en-US" sz="2800" dirty="0" smtClean="0">
                <a:latin typeface="Times New Roman" pitchFamily="18" charset="0"/>
                <a:cs typeface="Times New Roman" pitchFamily="18" charset="0"/>
              </a:rPr>
              <a:t>niforms.</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0" fill="hold"/>
                                        <p:tgtEl>
                                          <p:spTgt spid="3"/>
                                        </p:tgtEl>
                                        <p:attrNameLst>
                                          <p:attrName>ppt_w</p:attrName>
                                        </p:attrNameLst>
                                      </p:cBhvr>
                                      <p:tavLst>
                                        <p:tav tm="0">
                                          <p:val>
                                            <p:fltVal val="0"/>
                                          </p:val>
                                        </p:tav>
                                        <p:tav tm="100000">
                                          <p:val>
                                            <p:strVal val="#ppt_w"/>
                                          </p:val>
                                        </p:tav>
                                      </p:tavLst>
                                    </p:anim>
                                    <p:anim calcmode="lin" valueType="num">
                                      <p:cBhvr>
                                        <p:cTn id="8" dur="3000" fill="hold"/>
                                        <p:tgtEl>
                                          <p:spTgt spid="3"/>
                                        </p:tgtEl>
                                        <p:attrNameLst>
                                          <p:attrName>ppt_h</p:attrName>
                                        </p:attrNameLst>
                                      </p:cBhvr>
                                      <p:tavLst>
                                        <p:tav tm="0">
                                          <p:val>
                                            <p:fltVal val="0"/>
                                          </p:val>
                                        </p:tav>
                                        <p:tav tm="100000">
                                          <p:val>
                                            <p:strVal val="#ppt_h"/>
                                          </p:val>
                                        </p:tav>
                                      </p:tavLst>
                                    </p:anim>
                                    <p:animEffect transition="in" filter="fade">
                                      <p:cBhvr>
                                        <p:cTn id="9" dur="3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0" fill="hold"/>
                                        <p:tgtEl>
                                          <p:spTgt spid="4"/>
                                        </p:tgtEl>
                                        <p:attrNameLst>
                                          <p:attrName>ppt_w</p:attrName>
                                        </p:attrNameLst>
                                      </p:cBhvr>
                                      <p:tavLst>
                                        <p:tav tm="0">
                                          <p:val>
                                            <p:fltVal val="0"/>
                                          </p:val>
                                        </p:tav>
                                        <p:tav tm="100000">
                                          <p:val>
                                            <p:strVal val="#ppt_w"/>
                                          </p:val>
                                        </p:tav>
                                      </p:tavLst>
                                    </p:anim>
                                    <p:anim calcmode="lin" valueType="num">
                                      <p:cBhvr>
                                        <p:cTn id="15" dur="3000" fill="hold"/>
                                        <p:tgtEl>
                                          <p:spTgt spid="4"/>
                                        </p:tgtEl>
                                        <p:attrNameLst>
                                          <p:attrName>ppt_h</p:attrName>
                                        </p:attrNameLst>
                                      </p:cBhvr>
                                      <p:tavLst>
                                        <p:tav tm="0">
                                          <p:val>
                                            <p:fltVal val="0"/>
                                          </p:val>
                                        </p:tav>
                                        <p:tav tm="100000">
                                          <p:val>
                                            <p:strVal val="#ppt_h"/>
                                          </p:val>
                                        </p:tav>
                                      </p:tavLst>
                                    </p:anim>
                                    <p:animEffect transition="in" filter="fade">
                                      <p:cBhvr>
                                        <p:cTn id="16" dur="3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3000" fill="hold"/>
                                        <p:tgtEl>
                                          <p:spTgt spid="6"/>
                                        </p:tgtEl>
                                        <p:attrNameLst>
                                          <p:attrName>ppt_w</p:attrName>
                                        </p:attrNameLst>
                                      </p:cBhvr>
                                      <p:tavLst>
                                        <p:tav tm="0">
                                          <p:val>
                                            <p:fltVal val="0"/>
                                          </p:val>
                                        </p:tav>
                                        <p:tav tm="100000">
                                          <p:val>
                                            <p:strVal val="#ppt_w"/>
                                          </p:val>
                                        </p:tav>
                                      </p:tavLst>
                                    </p:anim>
                                    <p:anim calcmode="lin" valueType="num">
                                      <p:cBhvr>
                                        <p:cTn id="22" dur="3000" fill="hold"/>
                                        <p:tgtEl>
                                          <p:spTgt spid="6"/>
                                        </p:tgtEl>
                                        <p:attrNameLst>
                                          <p:attrName>ppt_h</p:attrName>
                                        </p:attrNameLst>
                                      </p:cBhvr>
                                      <p:tavLst>
                                        <p:tav tm="0">
                                          <p:val>
                                            <p:fltVal val="0"/>
                                          </p:val>
                                        </p:tav>
                                        <p:tav tm="100000">
                                          <p:val>
                                            <p:strVal val="#ppt_h"/>
                                          </p:val>
                                        </p:tav>
                                      </p:tavLst>
                                    </p:anim>
                                    <p:animEffect transition="in" filter="fade">
                                      <p:cBhvr>
                                        <p:cTn id="23" dur="30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3000" fill="hold"/>
                                        <p:tgtEl>
                                          <p:spTgt spid="7"/>
                                        </p:tgtEl>
                                        <p:attrNameLst>
                                          <p:attrName>ppt_w</p:attrName>
                                        </p:attrNameLst>
                                      </p:cBhvr>
                                      <p:tavLst>
                                        <p:tav tm="0">
                                          <p:val>
                                            <p:fltVal val="0"/>
                                          </p:val>
                                        </p:tav>
                                        <p:tav tm="100000">
                                          <p:val>
                                            <p:strVal val="#ppt_w"/>
                                          </p:val>
                                        </p:tav>
                                      </p:tavLst>
                                    </p:anim>
                                    <p:anim calcmode="lin" valueType="num">
                                      <p:cBhvr>
                                        <p:cTn id="29" dur="3000" fill="hold"/>
                                        <p:tgtEl>
                                          <p:spTgt spid="7"/>
                                        </p:tgtEl>
                                        <p:attrNameLst>
                                          <p:attrName>ppt_h</p:attrName>
                                        </p:attrNameLst>
                                      </p:cBhvr>
                                      <p:tavLst>
                                        <p:tav tm="0">
                                          <p:val>
                                            <p:fltVal val="0"/>
                                          </p:val>
                                        </p:tav>
                                        <p:tav tm="100000">
                                          <p:val>
                                            <p:strVal val="#ppt_h"/>
                                          </p:val>
                                        </p:tav>
                                      </p:tavLst>
                                    </p:anim>
                                    <p:animEffect transition="in" filter="fade">
                                      <p:cBhvr>
                                        <p:cTn id="30" dur="30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3000" fill="hold"/>
                                        <p:tgtEl>
                                          <p:spTgt spid="10"/>
                                        </p:tgtEl>
                                        <p:attrNameLst>
                                          <p:attrName>ppt_w</p:attrName>
                                        </p:attrNameLst>
                                      </p:cBhvr>
                                      <p:tavLst>
                                        <p:tav tm="0">
                                          <p:val>
                                            <p:fltVal val="0"/>
                                          </p:val>
                                        </p:tav>
                                        <p:tav tm="100000">
                                          <p:val>
                                            <p:strVal val="#ppt_w"/>
                                          </p:val>
                                        </p:tav>
                                      </p:tavLst>
                                    </p:anim>
                                    <p:anim calcmode="lin" valueType="num">
                                      <p:cBhvr>
                                        <p:cTn id="36" dur="3000" fill="hold"/>
                                        <p:tgtEl>
                                          <p:spTgt spid="10"/>
                                        </p:tgtEl>
                                        <p:attrNameLst>
                                          <p:attrName>ppt_h</p:attrName>
                                        </p:attrNameLst>
                                      </p:cBhvr>
                                      <p:tavLst>
                                        <p:tav tm="0">
                                          <p:val>
                                            <p:fltVal val="0"/>
                                          </p:val>
                                        </p:tav>
                                        <p:tav tm="100000">
                                          <p:val>
                                            <p:strVal val="#ppt_h"/>
                                          </p:val>
                                        </p:tav>
                                      </p:tavLst>
                                    </p:anim>
                                    <p:animEffect transition="in" filter="fade">
                                      <p:cBhvr>
                                        <p:cTn id="37" dur="30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3000" fill="hold"/>
                                        <p:tgtEl>
                                          <p:spTgt spid="11"/>
                                        </p:tgtEl>
                                        <p:attrNameLst>
                                          <p:attrName>ppt_w</p:attrName>
                                        </p:attrNameLst>
                                      </p:cBhvr>
                                      <p:tavLst>
                                        <p:tav tm="0">
                                          <p:val>
                                            <p:fltVal val="0"/>
                                          </p:val>
                                        </p:tav>
                                        <p:tav tm="100000">
                                          <p:val>
                                            <p:strVal val="#ppt_w"/>
                                          </p:val>
                                        </p:tav>
                                      </p:tavLst>
                                    </p:anim>
                                    <p:anim calcmode="lin" valueType="num">
                                      <p:cBhvr>
                                        <p:cTn id="43" dur="3000" fill="hold"/>
                                        <p:tgtEl>
                                          <p:spTgt spid="11"/>
                                        </p:tgtEl>
                                        <p:attrNameLst>
                                          <p:attrName>ppt_h</p:attrName>
                                        </p:attrNameLst>
                                      </p:cBhvr>
                                      <p:tavLst>
                                        <p:tav tm="0">
                                          <p:val>
                                            <p:fltVal val="0"/>
                                          </p:val>
                                        </p:tav>
                                        <p:tav tm="100000">
                                          <p:val>
                                            <p:strVal val="#ppt_h"/>
                                          </p:val>
                                        </p:tav>
                                      </p:tavLst>
                                    </p:anim>
                                    <p:animEffect transition="in" filter="fade">
                                      <p:cBhvr>
                                        <p:cTn id="44" dur="30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3000" fill="hold"/>
                                        <p:tgtEl>
                                          <p:spTgt spid="14"/>
                                        </p:tgtEl>
                                        <p:attrNameLst>
                                          <p:attrName>ppt_w</p:attrName>
                                        </p:attrNameLst>
                                      </p:cBhvr>
                                      <p:tavLst>
                                        <p:tav tm="0">
                                          <p:val>
                                            <p:fltVal val="0"/>
                                          </p:val>
                                        </p:tav>
                                        <p:tav tm="100000">
                                          <p:val>
                                            <p:strVal val="#ppt_w"/>
                                          </p:val>
                                        </p:tav>
                                      </p:tavLst>
                                    </p:anim>
                                    <p:anim calcmode="lin" valueType="num">
                                      <p:cBhvr>
                                        <p:cTn id="50" dur="3000" fill="hold"/>
                                        <p:tgtEl>
                                          <p:spTgt spid="14"/>
                                        </p:tgtEl>
                                        <p:attrNameLst>
                                          <p:attrName>ppt_h</p:attrName>
                                        </p:attrNameLst>
                                      </p:cBhvr>
                                      <p:tavLst>
                                        <p:tav tm="0">
                                          <p:val>
                                            <p:fltVal val="0"/>
                                          </p:val>
                                        </p:tav>
                                        <p:tav tm="100000">
                                          <p:val>
                                            <p:strVal val="#ppt_h"/>
                                          </p:val>
                                        </p:tav>
                                      </p:tavLst>
                                    </p:anim>
                                    <p:animEffect transition="in" filter="fade">
                                      <p:cBhvr>
                                        <p:cTn id="51" dur="3000"/>
                                        <p:tgtEl>
                                          <p:spTgt spid="14"/>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0" fill="hold" grpId="0" nodeType="click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p:cTn id="56" dur="3000" fill="hold"/>
                                        <p:tgtEl>
                                          <p:spTgt spid="15"/>
                                        </p:tgtEl>
                                        <p:attrNameLst>
                                          <p:attrName>ppt_w</p:attrName>
                                        </p:attrNameLst>
                                      </p:cBhvr>
                                      <p:tavLst>
                                        <p:tav tm="0">
                                          <p:val>
                                            <p:fltVal val="0"/>
                                          </p:val>
                                        </p:tav>
                                        <p:tav tm="100000">
                                          <p:val>
                                            <p:strVal val="#ppt_w"/>
                                          </p:val>
                                        </p:tav>
                                      </p:tavLst>
                                    </p:anim>
                                    <p:anim calcmode="lin" valueType="num">
                                      <p:cBhvr>
                                        <p:cTn id="57" dur="3000" fill="hold"/>
                                        <p:tgtEl>
                                          <p:spTgt spid="15"/>
                                        </p:tgtEl>
                                        <p:attrNameLst>
                                          <p:attrName>ppt_h</p:attrName>
                                        </p:attrNameLst>
                                      </p:cBhvr>
                                      <p:tavLst>
                                        <p:tav tm="0">
                                          <p:val>
                                            <p:fltVal val="0"/>
                                          </p:val>
                                        </p:tav>
                                        <p:tav tm="100000">
                                          <p:val>
                                            <p:strVal val="#ppt_h"/>
                                          </p:val>
                                        </p:tav>
                                      </p:tavLst>
                                    </p:anim>
                                    <p:animEffect transition="in" filter="fade">
                                      <p:cBhvr>
                                        <p:cTn id="58" dur="3000"/>
                                        <p:tgtEl>
                                          <p:spTgt spid="15"/>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0" fill="hold" grpId="0" nodeType="click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3000" fill="hold"/>
                                        <p:tgtEl>
                                          <p:spTgt spid="18"/>
                                        </p:tgtEl>
                                        <p:attrNameLst>
                                          <p:attrName>ppt_w</p:attrName>
                                        </p:attrNameLst>
                                      </p:cBhvr>
                                      <p:tavLst>
                                        <p:tav tm="0">
                                          <p:val>
                                            <p:fltVal val="0"/>
                                          </p:val>
                                        </p:tav>
                                        <p:tav tm="100000">
                                          <p:val>
                                            <p:strVal val="#ppt_w"/>
                                          </p:val>
                                        </p:tav>
                                      </p:tavLst>
                                    </p:anim>
                                    <p:anim calcmode="lin" valueType="num">
                                      <p:cBhvr>
                                        <p:cTn id="64" dur="3000" fill="hold"/>
                                        <p:tgtEl>
                                          <p:spTgt spid="18"/>
                                        </p:tgtEl>
                                        <p:attrNameLst>
                                          <p:attrName>ppt_h</p:attrName>
                                        </p:attrNameLst>
                                      </p:cBhvr>
                                      <p:tavLst>
                                        <p:tav tm="0">
                                          <p:val>
                                            <p:fltVal val="0"/>
                                          </p:val>
                                        </p:tav>
                                        <p:tav tm="100000">
                                          <p:val>
                                            <p:strVal val="#ppt_h"/>
                                          </p:val>
                                        </p:tav>
                                      </p:tavLst>
                                    </p:anim>
                                    <p:animEffect transition="in" filter="fade">
                                      <p:cBhvr>
                                        <p:cTn id="65" dur="3000"/>
                                        <p:tgtEl>
                                          <p:spTgt spid="18"/>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0" fill="hold" grpId="0" nodeType="click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p:cTn id="70" dur="3000" fill="hold"/>
                                        <p:tgtEl>
                                          <p:spTgt spid="19"/>
                                        </p:tgtEl>
                                        <p:attrNameLst>
                                          <p:attrName>ppt_w</p:attrName>
                                        </p:attrNameLst>
                                      </p:cBhvr>
                                      <p:tavLst>
                                        <p:tav tm="0">
                                          <p:val>
                                            <p:fltVal val="0"/>
                                          </p:val>
                                        </p:tav>
                                        <p:tav tm="100000">
                                          <p:val>
                                            <p:strVal val="#ppt_w"/>
                                          </p:val>
                                        </p:tav>
                                      </p:tavLst>
                                    </p:anim>
                                    <p:anim calcmode="lin" valueType="num">
                                      <p:cBhvr>
                                        <p:cTn id="71" dur="3000" fill="hold"/>
                                        <p:tgtEl>
                                          <p:spTgt spid="19"/>
                                        </p:tgtEl>
                                        <p:attrNameLst>
                                          <p:attrName>ppt_h</p:attrName>
                                        </p:attrNameLst>
                                      </p:cBhvr>
                                      <p:tavLst>
                                        <p:tav tm="0">
                                          <p:val>
                                            <p:fltVal val="0"/>
                                          </p:val>
                                        </p:tav>
                                        <p:tav tm="100000">
                                          <p:val>
                                            <p:strVal val="#ppt_h"/>
                                          </p:val>
                                        </p:tav>
                                      </p:tavLst>
                                    </p:anim>
                                    <p:animEffect transition="in" filter="fade">
                                      <p:cBhvr>
                                        <p:cTn id="72" dur="3000"/>
                                        <p:tgtEl>
                                          <p:spTgt spid="19"/>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0" fill="hold" grpId="0" nodeType="click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3000" fill="hold"/>
                                        <p:tgtEl>
                                          <p:spTgt spid="22"/>
                                        </p:tgtEl>
                                        <p:attrNameLst>
                                          <p:attrName>ppt_w</p:attrName>
                                        </p:attrNameLst>
                                      </p:cBhvr>
                                      <p:tavLst>
                                        <p:tav tm="0">
                                          <p:val>
                                            <p:fltVal val="0"/>
                                          </p:val>
                                        </p:tav>
                                        <p:tav tm="100000">
                                          <p:val>
                                            <p:strVal val="#ppt_w"/>
                                          </p:val>
                                        </p:tav>
                                      </p:tavLst>
                                    </p:anim>
                                    <p:anim calcmode="lin" valueType="num">
                                      <p:cBhvr>
                                        <p:cTn id="78" dur="3000" fill="hold"/>
                                        <p:tgtEl>
                                          <p:spTgt spid="22"/>
                                        </p:tgtEl>
                                        <p:attrNameLst>
                                          <p:attrName>ppt_h</p:attrName>
                                        </p:attrNameLst>
                                      </p:cBhvr>
                                      <p:tavLst>
                                        <p:tav tm="0">
                                          <p:val>
                                            <p:fltVal val="0"/>
                                          </p:val>
                                        </p:tav>
                                        <p:tav tm="100000">
                                          <p:val>
                                            <p:strVal val="#ppt_h"/>
                                          </p:val>
                                        </p:tav>
                                      </p:tavLst>
                                    </p:anim>
                                    <p:animEffect transition="in" filter="fade">
                                      <p:cBhvr>
                                        <p:cTn id="79" dur="3000"/>
                                        <p:tgtEl>
                                          <p:spTgt spid="22"/>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0" fill="hold" grpId="0" nodeType="clickEffect">
                                  <p:stCondLst>
                                    <p:cond delay="0"/>
                                  </p:stCondLst>
                                  <p:childTnLst>
                                    <p:set>
                                      <p:cBhvr>
                                        <p:cTn id="83" dur="1" fill="hold">
                                          <p:stCondLst>
                                            <p:cond delay="0"/>
                                          </p:stCondLst>
                                        </p:cTn>
                                        <p:tgtEl>
                                          <p:spTgt spid="24"/>
                                        </p:tgtEl>
                                        <p:attrNameLst>
                                          <p:attrName>style.visibility</p:attrName>
                                        </p:attrNameLst>
                                      </p:cBhvr>
                                      <p:to>
                                        <p:strVal val="visible"/>
                                      </p:to>
                                    </p:set>
                                    <p:anim calcmode="lin" valueType="num">
                                      <p:cBhvr>
                                        <p:cTn id="84" dur="3000" fill="hold"/>
                                        <p:tgtEl>
                                          <p:spTgt spid="24"/>
                                        </p:tgtEl>
                                        <p:attrNameLst>
                                          <p:attrName>ppt_w</p:attrName>
                                        </p:attrNameLst>
                                      </p:cBhvr>
                                      <p:tavLst>
                                        <p:tav tm="0">
                                          <p:val>
                                            <p:fltVal val="0"/>
                                          </p:val>
                                        </p:tav>
                                        <p:tav tm="100000">
                                          <p:val>
                                            <p:strVal val="#ppt_w"/>
                                          </p:val>
                                        </p:tav>
                                      </p:tavLst>
                                    </p:anim>
                                    <p:anim calcmode="lin" valueType="num">
                                      <p:cBhvr>
                                        <p:cTn id="85" dur="3000" fill="hold"/>
                                        <p:tgtEl>
                                          <p:spTgt spid="24"/>
                                        </p:tgtEl>
                                        <p:attrNameLst>
                                          <p:attrName>ppt_h</p:attrName>
                                        </p:attrNameLst>
                                      </p:cBhvr>
                                      <p:tavLst>
                                        <p:tav tm="0">
                                          <p:val>
                                            <p:fltVal val="0"/>
                                          </p:val>
                                        </p:tav>
                                        <p:tav tm="100000">
                                          <p:val>
                                            <p:strVal val="#ppt_h"/>
                                          </p:val>
                                        </p:tav>
                                      </p:tavLst>
                                    </p:anim>
                                    <p:animEffect transition="in" filter="fade">
                                      <p:cBhvr>
                                        <p:cTn id="86" dur="3000"/>
                                        <p:tgtEl>
                                          <p:spTgt spid="24"/>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0" fill="hold" grpId="0" nodeType="click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p:cTn id="91" dur="3000" fill="hold"/>
                                        <p:tgtEl>
                                          <p:spTgt spid="25"/>
                                        </p:tgtEl>
                                        <p:attrNameLst>
                                          <p:attrName>ppt_w</p:attrName>
                                        </p:attrNameLst>
                                      </p:cBhvr>
                                      <p:tavLst>
                                        <p:tav tm="0">
                                          <p:val>
                                            <p:fltVal val="0"/>
                                          </p:val>
                                        </p:tav>
                                        <p:tav tm="100000">
                                          <p:val>
                                            <p:strVal val="#ppt_w"/>
                                          </p:val>
                                        </p:tav>
                                      </p:tavLst>
                                    </p:anim>
                                    <p:anim calcmode="lin" valueType="num">
                                      <p:cBhvr>
                                        <p:cTn id="92" dur="3000" fill="hold"/>
                                        <p:tgtEl>
                                          <p:spTgt spid="25"/>
                                        </p:tgtEl>
                                        <p:attrNameLst>
                                          <p:attrName>ppt_h</p:attrName>
                                        </p:attrNameLst>
                                      </p:cBhvr>
                                      <p:tavLst>
                                        <p:tav tm="0">
                                          <p:val>
                                            <p:fltVal val="0"/>
                                          </p:val>
                                        </p:tav>
                                        <p:tav tm="100000">
                                          <p:val>
                                            <p:strVal val="#ppt_h"/>
                                          </p:val>
                                        </p:tav>
                                      </p:tavLst>
                                    </p:anim>
                                    <p:animEffect transition="in" filter="fade">
                                      <p:cBhvr>
                                        <p:cTn id="93" dur="3000"/>
                                        <p:tgtEl>
                                          <p:spTgt spid="25"/>
                                        </p:tgtEl>
                                      </p:cBhvr>
                                    </p:animEffect>
                                  </p:childTnLst>
                                </p:cTn>
                              </p:par>
                            </p:childTnLst>
                          </p:cTn>
                        </p:par>
                      </p:childTnLst>
                    </p:cTn>
                  </p:par>
                  <p:par>
                    <p:cTn id="94" fill="hold">
                      <p:stCondLst>
                        <p:cond delay="indefinite"/>
                      </p:stCondLst>
                      <p:childTnLst>
                        <p:par>
                          <p:cTn id="95" fill="hold">
                            <p:stCondLst>
                              <p:cond delay="0"/>
                            </p:stCondLst>
                            <p:childTnLst>
                              <p:par>
                                <p:cTn id="96" presetID="53" presetClass="entr" presetSubtype="0" fill="hold" grpId="0" nodeType="clickEffect">
                                  <p:stCondLst>
                                    <p:cond delay="0"/>
                                  </p:stCondLst>
                                  <p:childTnLst>
                                    <p:set>
                                      <p:cBhvr>
                                        <p:cTn id="97" dur="1" fill="hold">
                                          <p:stCondLst>
                                            <p:cond delay="0"/>
                                          </p:stCondLst>
                                        </p:cTn>
                                        <p:tgtEl>
                                          <p:spTgt spid="28"/>
                                        </p:tgtEl>
                                        <p:attrNameLst>
                                          <p:attrName>style.visibility</p:attrName>
                                        </p:attrNameLst>
                                      </p:cBhvr>
                                      <p:to>
                                        <p:strVal val="visible"/>
                                      </p:to>
                                    </p:set>
                                    <p:anim calcmode="lin" valueType="num">
                                      <p:cBhvr>
                                        <p:cTn id="98" dur="3000" fill="hold"/>
                                        <p:tgtEl>
                                          <p:spTgt spid="28"/>
                                        </p:tgtEl>
                                        <p:attrNameLst>
                                          <p:attrName>ppt_w</p:attrName>
                                        </p:attrNameLst>
                                      </p:cBhvr>
                                      <p:tavLst>
                                        <p:tav tm="0">
                                          <p:val>
                                            <p:fltVal val="0"/>
                                          </p:val>
                                        </p:tav>
                                        <p:tav tm="100000">
                                          <p:val>
                                            <p:strVal val="#ppt_w"/>
                                          </p:val>
                                        </p:tav>
                                      </p:tavLst>
                                    </p:anim>
                                    <p:anim calcmode="lin" valueType="num">
                                      <p:cBhvr>
                                        <p:cTn id="99" dur="3000" fill="hold"/>
                                        <p:tgtEl>
                                          <p:spTgt spid="28"/>
                                        </p:tgtEl>
                                        <p:attrNameLst>
                                          <p:attrName>ppt_h</p:attrName>
                                        </p:attrNameLst>
                                      </p:cBhvr>
                                      <p:tavLst>
                                        <p:tav tm="0">
                                          <p:val>
                                            <p:fltVal val="0"/>
                                          </p:val>
                                        </p:tav>
                                        <p:tav tm="100000">
                                          <p:val>
                                            <p:strVal val="#ppt_h"/>
                                          </p:val>
                                        </p:tav>
                                      </p:tavLst>
                                    </p:anim>
                                    <p:animEffect transition="in" filter="fade">
                                      <p:cBhvr>
                                        <p:cTn id="100" dur="3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P spid="10" grpId="0"/>
      <p:bldP spid="11" grpId="0"/>
      <p:bldP spid="14" grpId="0"/>
      <p:bldP spid="15" grpId="0"/>
      <p:bldP spid="18" grpId="0"/>
      <p:bldP spid="19" grpId="0"/>
      <p:bldP spid="22" grpId="0"/>
      <p:bldP spid="24" grpId="0"/>
      <p:bldP spid="25" grpId="0"/>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00100" y="500042"/>
            <a:ext cx="7572428" cy="523220"/>
          </a:xfrm>
          <a:prstGeom prst="rect">
            <a:avLst/>
          </a:prstGeom>
          <a:noFill/>
        </p:spPr>
        <p:txBody>
          <a:bodyPr wrap="square" rtlCol="0">
            <a:spAutoFit/>
          </a:bodyPr>
          <a:lstStyle/>
          <a:p>
            <a:pPr algn="ctr"/>
            <a:r>
              <a:rPr lang="ru-RU" sz="2800" b="1" i="1" u="sng" dirty="0" smtClean="0">
                <a:latin typeface="Times New Roman" pitchFamily="18" charset="0"/>
                <a:cs typeface="Times New Roman" pitchFamily="18" charset="0"/>
              </a:rPr>
              <a:t>Используемые источники:</a:t>
            </a:r>
            <a:endParaRPr lang="ru-RU" sz="2800" b="1" i="1" u="sng" dirty="0">
              <a:latin typeface="Times New Roman" pitchFamily="18" charset="0"/>
              <a:cs typeface="Times New Roman" pitchFamily="18" charset="0"/>
            </a:endParaRPr>
          </a:p>
        </p:txBody>
      </p:sp>
      <p:sp>
        <p:nvSpPr>
          <p:cNvPr id="3" name="TextBox 2"/>
          <p:cNvSpPr txBox="1"/>
          <p:nvPr/>
        </p:nvSpPr>
        <p:spPr>
          <a:xfrm>
            <a:off x="357158" y="1285860"/>
            <a:ext cx="8501122" cy="5324535"/>
          </a:xfrm>
          <a:prstGeom prst="rect">
            <a:avLst/>
          </a:prstGeom>
          <a:noFill/>
        </p:spPr>
        <p:txBody>
          <a:bodyPr wrap="square" rtlCol="0">
            <a:spAutoFit/>
          </a:bodyPr>
          <a:lstStyle/>
          <a:p>
            <a:r>
              <a:rPr lang="en-US" sz="2000" dirty="0" smtClean="0">
                <a:latin typeface="Times New Roman" pitchFamily="18" charset="0"/>
                <a:cs typeface="Times New Roman" pitchFamily="18" charset="0"/>
                <a:hlinkClick r:id="rId2"/>
              </a:rPr>
              <a:t>1.http://</a:t>
            </a:r>
            <a:r>
              <a:rPr lang="en-US" sz="2000" dirty="0" err="1" smtClean="0">
                <a:latin typeface="Times New Roman" pitchFamily="18" charset="0"/>
                <a:cs typeface="Times New Roman" pitchFamily="18" charset="0"/>
                <a:hlinkClick r:id="rId2"/>
              </a:rPr>
              <a:t>wpxww.snorky.ru</a:t>
            </a:r>
            <a:r>
              <a:rPr lang="en-US" sz="2000" dirty="0" smtClean="0">
                <a:latin typeface="Times New Roman" pitchFamily="18" charset="0"/>
                <a:cs typeface="Times New Roman" pitchFamily="18" charset="0"/>
                <a:hlinkClick r:id="rId2"/>
              </a:rPr>
              <a:t>/course-manual-</a:t>
            </a:r>
            <a:r>
              <a:rPr lang="en-US" sz="2000" dirty="0" err="1" smtClean="0">
                <a:latin typeface="Times New Roman" pitchFamily="18" charset="0"/>
                <a:cs typeface="Times New Roman" pitchFamily="18" charset="0"/>
                <a:hlinkClick r:id="rId2"/>
              </a:rPr>
              <a:t>english</a:t>
            </a:r>
            <a:r>
              <a:rPr lang="en-US" sz="2000" dirty="0" smtClean="0">
                <a:latin typeface="Times New Roman" pitchFamily="18" charset="0"/>
                <a:cs typeface="Times New Roman" pitchFamily="18" charset="0"/>
                <a:hlinkClick r:id="rId2"/>
              </a:rPr>
              <a:t>-secondary</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2.http://</a:t>
            </a:r>
            <a:r>
              <a:rPr lang="en-US" sz="2000" dirty="0" err="1" smtClean="0">
                <a:latin typeface="Times New Roman" pitchFamily="18" charset="0"/>
                <a:cs typeface="Times New Roman" pitchFamily="18" charset="0"/>
              </a:rPr>
              <a:t>blogs.x-fox.net</a:t>
            </a: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gy</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3.http://</a:t>
            </a:r>
            <a:r>
              <a:rPr lang="en-US" sz="2000" dirty="0" err="1" smtClean="0">
                <a:latin typeface="Times New Roman" pitchFamily="18" charset="0"/>
                <a:cs typeface="Times New Roman" pitchFamily="18" charset="0"/>
              </a:rPr>
              <a:t>www.damroundup.com</a:t>
            </a:r>
            <a:r>
              <a:rPr lang="en-US" sz="2000" dirty="0" smtClean="0">
                <a:latin typeface="Times New Roman" pitchFamily="18" charset="0"/>
                <a:cs typeface="Times New Roman" pitchFamily="18" charset="0"/>
              </a:rPr>
              <a:t>/akl-91-mrfs.htm</a:t>
            </a:r>
          </a:p>
          <a:p>
            <a:r>
              <a:rPr lang="en-US" sz="2000" dirty="0" smtClean="0">
                <a:latin typeface="Times New Roman" pitchFamily="18" charset="0"/>
                <a:cs typeface="Times New Roman" pitchFamily="18" charset="0"/>
              </a:rPr>
              <a:t>4.http://</a:t>
            </a:r>
            <a:r>
              <a:rPr lang="en-US" sz="2000" dirty="0" err="1" smtClean="0">
                <a:latin typeface="Times New Roman" pitchFamily="18" charset="0"/>
                <a:cs typeface="Times New Roman" pitchFamily="18" charset="0"/>
              </a:rPr>
              <a:t>www.alekom.kiev.ua</a:t>
            </a:r>
            <a:r>
              <a:rPr lang="en-US" sz="2000" dirty="0" smtClean="0">
                <a:latin typeface="Times New Roman" pitchFamily="18" charset="0"/>
                <a:cs typeface="Times New Roman" pitchFamily="18" charset="0"/>
              </a:rPr>
              <a:t>/catalog/study/</a:t>
            </a:r>
            <a:r>
              <a:rPr lang="en-US" sz="2000" dirty="0" err="1" smtClean="0">
                <a:latin typeface="Times New Roman" pitchFamily="18" charset="0"/>
                <a:cs typeface="Times New Roman" pitchFamily="18" charset="0"/>
              </a:rPr>
              <a:t>katalog.uchebnih.zavedeniy</a:t>
            </a:r>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Velikobritaniya</a:t>
            </a:r>
            <a:r>
              <a:rPr lang="en-US" sz="2000" dirty="0" smtClean="0">
                <a:latin typeface="Times New Roman" pitchFamily="18" charset="0"/>
                <a:cs typeface="Times New Roman" pitchFamily="18" charset="0"/>
              </a:rPr>
              <a:t>/</a:t>
            </a:r>
          </a:p>
          <a:p>
            <a:r>
              <a:rPr lang="en-US" sz="2000" dirty="0" smtClean="0">
                <a:latin typeface="Times New Roman" pitchFamily="18" charset="0"/>
                <a:cs typeface="Times New Roman" pitchFamily="18" charset="0"/>
              </a:rPr>
              <a:t>5. </a:t>
            </a:r>
            <a:r>
              <a:rPr lang="en-US" sz="2000" dirty="0" smtClean="0">
                <a:latin typeface="Times New Roman" pitchFamily="18" charset="0"/>
                <a:cs typeface="Times New Roman" pitchFamily="18" charset="0"/>
                <a:hlinkClick r:id="rId3"/>
              </a:rPr>
              <a:t>http://www.rhs.org.uk/Plants/RHS-Publications/Journals/The-Garden/2009-issues/December/birdseed</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6. </a:t>
            </a:r>
            <a:r>
              <a:rPr lang="en-US" sz="2000" dirty="0" smtClean="0">
                <a:latin typeface="Times New Roman" pitchFamily="18" charset="0"/>
                <a:cs typeface="Times New Roman" pitchFamily="18" charset="0"/>
                <a:hlinkClick r:id="rId4"/>
              </a:rPr>
              <a:t>http://www.amersham-tc.gov.uk/Core/Amersham-Town-Concil/Pages/Default_8.as</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7. </a:t>
            </a:r>
            <a:r>
              <a:rPr lang="en-US" sz="2000" dirty="0" smtClean="0">
                <a:latin typeface="Times New Roman" pitchFamily="18" charset="0"/>
                <a:cs typeface="Times New Roman" pitchFamily="18" charset="0"/>
                <a:hlinkClick r:id="rId5"/>
              </a:rPr>
              <a:t>http://rightblog.com/?p=1496</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8. </a:t>
            </a:r>
            <a:r>
              <a:rPr lang="en-US" sz="2000" dirty="0" smtClean="0">
                <a:latin typeface="Times New Roman" pitchFamily="18" charset="0"/>
                <a:cs typeface="Times New Roman" pitchFamily="18" charset="0"/>
                <a:hlinkClick r:id="rId6"/>
              </a:rPr>
              <a:t>http://www.ngs.org.uk/news-features/garden-news/garden-news-archive/brows.aspx?category=Children/Family</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9. http:www.4</a:t>
            </a:r>
            <a:r>
              <a:rPr lang="en-US" sz="2000" baseline="30000" dirty="0" smtClean="0">
                <a:latin typeface="Times New Roman" pitchFamily="18" charset="0"/>
                <a:cs typeface="Times New Roman" pitchFamily="18" charset="0"/>
              </a:rPr>
              <a:t>th</a:t>
            </a:r>
            <a:r>
              <a:rPr lang="en-US" sz="2000" dirty="0" smtClean="0">
                <a:latin typeface="Times New Roman" pitchFamily="18" charset="0"/>
                <a:cs typeface="Times New Roman" pitchFamily="18" charset="0"/>
              </a:rPr>
              <a:t>-vine.com/mjT6Uqlongx/</a:t>
            </a:r>
          </a:p>
          <a:p>
            <a:r>
              <a:rPr lang="en-US" sz="2000" dirty="0" smtClean="0">
                <a:latin typeface="Times New Roman" pitchFamily="18" charset="0"/>
                <a:cs typeface="Times New Roman" pitchFamily="18" charset="0"/>
              </a:rPr>
              <a:t>10. </a:t>
            </a:r>
            <a:r>
              <a:rPr lang="en-US" sz="2000" dirty="0" smtClean="0">
                <a:latin typeface="Times New Roman" pitchFamily="18" charset="0"/>
                <a:cs typeface="Times New Roman" pitchFamily="18" charset="0"/>
                <a:hlinkClick r:id="rId7"/>
              </a:rPr>
              <a:t>http://www.thisisstaffordshire.co.uk/newsGlebe-Primary-School-pupils-win-prize-make-grounds-green/article-2842460-defail/article.html</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11. </a:t>
            </a:r>
            <a:r>
              <a:rPr lang="en-US" sz="2000" dirty="0" smtClean="0">
                <a:latin typeface="Times New Roman" pitchFamily="18" charset="0"/>
                <a:cs typeface="Times New Roman" pitchFamily="18" charset="0"/>
                <a:hlinkClick r:id="rId8"/>
              </a:rPr>
              <a:t>http://2noobe.com/?yzo=975</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12. http://uvk1688.ya-ne.ru/vwj-pre-school-classroom.php</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7158" y="500042"/>
            <a:ext cx="8501122" cy="1631216"/>
          </a:xfrm>
          <a:prstGeom prst="rect">
            <a:avLst/>
          </a:prstGeom>
          <a:noFill/>
        </p:spPr>
        <p:txBody>
          <a:bodyPr wrap="square" rtlCol="0">
            <a:spAutoFit/>
          </a:bodyPr>
          <a:lstStyle/>
          <a:p>
            <a:r>
              <a:rPr lang="en-US" sz="2000" dirty="0" smtClean="0">
                <a:latin typeface="Times New Roman" pitchFamily="18" charset="0"/>
                <a:cs typeface="Times New Roman" pitchFamily="18" charset="0"/>
              </a:rPr>
              <a:t>13. </a:t>
            </a:r>
            <a:r>
              <a:rPr lang="en-US" sz="2000" dirty="0" smtClean="0">
                <a:latin typeface="Times New Roman" pitchFamily="18" charset="0"/>
                <a:cs typeface="Times New Roman" pitchFamily="18" charset="0"/>
                <a:hlinkClick r:id="rId2"/>
              </a:rPr>
              <a:t>http://www.libertyspeech.com.au/services/services.php</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14. </a:t>
            </a:r>
            <a:r>
              <a:rPr lang="en-US" sz="2000" dirty="0" smtClean="0">
                <a:latin typeface="Times New Roman" pitchFamily="18" charset="0"/>
                <a:cs typeface="Times New Roman" pitchFamily="18" charset="0"/>
                <a:hlinkClick r:id="rId3"/>
              </a:rPr>
              <a:t>http://www.stevenadams.co.uk/blog/category/politics/</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15. </a:t>
            </a:r>
            <a:r>
              <a:rPr lang="en-US" sz="2000" dirty="0" smtClean="0">
                <a:latin typeface="Times New Roman" pitchFamily="18" charset="0"/>
                <a:cs typeface="Times New Roman" pitchFamily="18" charset="0"/>
                <a:hlinkClick r:id="rId4"/>
              </a:rPr>
              <a:t>http://www.craiqclowan-school.co.uk/events/12/page/4</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16. </a:t>
            </a:r>
            <a:r>
              <a:rPr lang="en-US" sz="2000" dirty="0" smtClean="0">
                <a:latin typeface="Times New Roman" pitchFamily="18" charset="0"/>
                <a:cs typeface="Times New Roman" pitchFamily="18" charset="0"/>
                <a:hlinkClick r:id="rId5"/>
              </a:rPr>
              <a:t>http://www.logs.uk.com/senior_school_2.htm</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17. http://www.seo-k.con/?rfi=ikhfoj/</a:t>
            </a:r>
            <a:endParaRPr lang="ru-RU"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500042"/>
            <a:ext cx="8715436" cy="1077218"/>
          </a:xfrm>
          <a:prstGeom prst="rect">
            <a:avLst/>
          </a:prstGeom>
          <a:noFill/>
        </p:spPr>
        <p:txBody>
          <a:bodyPr wrap="square" rtlCol="0">
            <a:spAutoFit/>
          </a:bodyPr>
          <a:lstStyle/>
          <a:p>
            <a:pPr algn="ctr"/>
            <a:r>
              <a:rPr lang="en-US" sz="3200" b="1" i="1" u="sng" dirty="0" smtClean="0">
                <a:latin typeface="Times New Roman" pitchFamily="18" charset="0"/>
                <a:cs typeface="Times New Roman" pitchFamily="18" charset="0"/>
              </a:rPr>
              <a:t>Useful Phrases</a:t>
            </a:r>
          </a:p>
          <a:p>
            <a:pPr algn="just"/>
            <a:endParaRPr lang="ru-RU" sz="3200" dirty="0">
              <a:latin typeface="Times New Roman" pitchFamily="18" charset="0"/>
              <a:cs typeface="Times New Roman" pitchFamily="18" charset="0"/>
            </a:endParaRPr>
          </a:p>
        </p:txBody>
      </p:sp>
      <p:sp>
        <p:nvSpPr>
          <p:cNvPr id="3" name="TextBox 2"/>
          <p:cNvSpPr txBox="1"/>
          <p:nvPr/>
        </p:nvSpPr>
        <p:spPr>
          <a:xfrm>
            <a:off x="285720" y="1428736"/>
            <a:ext cx="428628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to be famous for</a:t>
            </a:r>
            <a:endParaRPr lang="ru-RU" sz="2800" dirty="0">
              <a:latin typeface="Times New Roman" pitchFamily="18" charset="0"/>
              <a:cs typeface="Times New Roman" pitchFamily="18" charset="0"/>
            </a:endParaRPr>
          </a:p>
        </p:txBody>
      </p:sp>
      <p:sp>
        <p:nvSpPr>
          <p:cNvPr id="4" name="TextBox 3"/>
          <p:cNvSpPr txBox="1"/>
          <p:nvPr/>
        </p:nvSpPr>
        <p:spPr>
          <a:xfrm>
            <a:off x="4357686" y="1500174"/>
            <a:ext cx="4143404"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и</a:t>
            </a:r>
            <a:r>
              <a:rPr lang="ru-RU" sz="2400" dirty="0" smtClean="0">
                <a:latin typeface="Times New Roman" pitchFamily="18" charset="0"/>
                <a:cs typeface="Times New Roman" pitchFamily="18" charset="0"/>
              </a:rPr>
              <a:t>звестный </a:t>
            </a:r>
            <a:r>
              <a:rPr lang="ru-RU" sz="2400" i="1" dirty="0" smtClean="0">
                <a:latin typeface="Times New Roman" pitchFamily="18" charset="0"/>
                <a:cs typeface="Times New Roman" pitchFamily="18" charset="0"/>
              </a:rPr>
              <a:t>чем-то</a:t>
            </a:r>
            <a:endParaRPr lang="ru-RU" sz="2400" dirty="0">
              <a:latin typeface="Times New Roman" pitchFamily="18" charset="0"/>
              <a:cs typeface="Times New Roman" pitchFamily="18" charset="0"/>
            </a:endParaRPr>
          </a:p>
        </p:txBody>
      </p:sp>
      <p:sp>
        <p:nvSpPr>
          <p:cNvPr id="5" name="TextBox 4"/>
          <p:cNvSpPr txBox="1"/>
          <p:nvPr/>
        </p:nvSpPr>
        <p:spPr>
          <a:xfrm>
            <a:off x="357158" y="1928802"/>
            <a:ext cx="3786214"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s</a:t>
            </a:r>
            <a:r>
              <a:rPr lang="en-US" sz="2800" dirty="0" smtClean="0">
                <a:latin typeface="Times New Roman" pitchFamily="18" charset="0"/>
                <a:cs typeface="Times New Roman" pitchFamily="18" charset="0"/>
              </a:rPr>
              <a:t>it in a row</a:t>
            </a:r>
            <a:endParaRPr lang="ru-RU" sz="2800" dirty="0">
              <a:latin typeface="Times New Roman" pitchFamily="18" charset="0"/>
              <a:cs typeface="Times New Roman" pitchFamily="18" charset="0"/>
            </a:endParaRPr>
          </a:p>
        </p:txBody>
      </p:sp>
      <p:sp>
        <p:nvSpPr>
          <p:cNvPr id="6" name="TextBox 5"/>
          <p:cNvSpPr txBox="1"/>
          <p:nvPr/>
        </p:nvSpPr>
        <p:spPr>
          <a:xfrm>
            <a:off x="4357686" y="1928802"/>
            <a:ext cx="3857652"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с</a:t>
            </a:r>
            <a:r>
              <a:rPr lang="ru-RU" sz="2400" dirty="0" smtClean="0">
                <a:latin typeface="Times New Roman" pitchFamily="18" charset="0"/>
                <a:cs typeface="Times New Roman" pitchFamily="18" charset="0"/>
              </a:rPr>
              <a:t>идеть в классе рядами</a:t>
            </a:r>
            <a:endParaRPr lang="ru-RU" sz="2400" dirty="0">
              <a:latin typeface="Times New Roman" pitchFamily="18" charset="0"/>
              <a:cs typeface="Times New Roman" pitchFamily="18" charset="0"/>
            </a:endParaRPr>
          </a:p>
        </p:txBody>
      </p:sp>
      <p:sp>
        <p:nvSpPr>
          <p:cNvPr id="7" name="TextBox 6"/>
          <p:cNvSpPr txBox="1"/>
          <p:nvPr/>
        </p:nvSpPr>
        <p:spPr>
          <a:xfrm>
            <a:off x="285720" y="2357430"/>
            <a:ext cx="4000528"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f</a:t>
            </a:r>
            <a:r>
              <a:rPr lang="en-US" sz="2800" dirty="0" smtClean="0">
                <a:latin typeface="Times New Roman" pitchFamily="18" charset="0"/>
                <a:cs typeface="Times New Roman" pitchFamily="18" charset="0"/>
              </a:rPr>
              <a:t>ollow a regular timetable</a:t>
            </a:r>
            <a:endParaRPr lang="ru-RU" sz="2800" dirty="0">
              <a:latin typeface="Times New Roman" pitchFamily="18" charset="0"/>
              <a:cs typeface="Times New Roman" pitchFamily="18" charset="0"/>
            </a:endParaRPr>
          </a:p>
        </p:txBody>
      </p:sp>
      <p:sp>
        <p:nvSpPr>
          <p:cNvPr id="8" name="TextBox 7"/>
          <p:cNvSpPr txBox="1"/>
          <p:nvPr/>
        </p:nvSpPr>
        <p:spPr>
          <a:xfrm>
            <a:off x="4357686" y="2357431"/>
            <a:ext cx="4214842"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и</a:t>
            </a:r>
            <a:r>
              <a:rPr lang="ru-RU" sz="2400" dirty="0" smtClean="0">
                <a:latin typeface="Times New Roman" pitchFamily="18" charset="0"/>
                <a:cs typeface="Times New Roman" pitchFamily="18" charset="0"/>
              </a:rPr>
              <a:t>меть постоянное расписание</a:t>
            </a:r>
            <a:endParaRPr lang="ru-RU" sz="2400" dirty="0">
              <a:latin typeface="Times New Roman" pitchFamily="18" charset="0"/>
              <a:cs typeface="Times New Roman" pitchFamily="18" charset="0"/>
            </a:endParaRPr>
          </a:p>
        </p:txBody>
      </p:sp>
      <p:sp>
        <p:nvSpPr>
          <p:cNvPr id="9" name="TextBox 8"/>
          <p:cNvSpPr txBox="1"/>
          <p:nvPr/>
        </p:nvSpPr>
        <p:spPr>
          <a:xfrm>
            <a:off x="357158" y="2786058"/>
            <a:ext cx="3929090"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g</a:t>
            </a:r>
            <a:r>
              <a:rPr lang="en-US" sz="2800" dirty="0" smtClean="0">
                <a:latin typeface="Times New Roman" pitchFamily="18" charset="0"/>
                <a:cs typeface="Times New Roman" pitchFamily="18" charset="0"/>
              </a:rPr>
              <a:t>et on with somebody</a:t>
            </a:r>
            <a:endParaRPr lang="ru-RU" sz="2800" dirty="0">
              <a:latin typeface="Times New Roman" pitchFamily="18" charset="0"/>
              <a:cs typeface="Times New Roman" pitchFamily="18" charset="0"/>
            </a:endParaRPr>
          </a:p>
        </p:txBody>
      </p:sp>
      <p:sp>
        <p:nvSpPr>
          <p:cNvPr id="10" name="TextBox 9"/>
          <p:cNvSpPr txBox="1"/>
          <p:nvPr/>
        </p:nvSpPr>
        <p:spPr>
          <a:xfrm>
            <a:off x="4357686" y="2857496"/>
            <a:ext cx="3857652"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л</a:t>
            </a:r>
            <a:r>
              <a:rPr lang="ru-RU" sz="2400" dirty="0" smtClean="0">
                <a:latin typeface="Times New Roman" pitchFamily="18" charset="0"/>
                <a:cs typeface="Times New Roman" pitchFamily="18" charset="0"/>
              </a:rPr>
              <a:t>адить с </a:t>
            </a:r>
            <a:r>
              <a:rPr lang="ru-RU" sz="2400" i="1" dirty="0" smtClean="0">
                <a:latin typeface="Times New Roman" pitchFamily="18" charset="0"/>
                <a:cs typeface="Times New Roman" pitchFamily="18" charset="0"/>
              </a:rPr>
              <a:t>кем-то</a:t>
            </a:r>
            <a:endParaRPr lang="ru-RU" sz="2400" dirty="0">
              <a:latin typeface="Times New Roman" pitchFamily="18" charset="0"/>
              <a:cs typeface="Times New Roman" pitchFamily="18" charset="0"/>
            </a:endParaRPr>
          </a:p>
        </p:txBody>
      </p:sp>
      <p:sp>
        <p:nvSpPr>
          <p:cNvPr id="11" name="TextBox 10"/>
          <p:cNvSpPr txBox="1"/>
          <p:nvPr/>
        </p:nvSpPr>
        <p:spPr>
          <a:xfrm>
            <a:off x="357158" y="3214686"/>
            <a:ext cx="3357586"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t</a:t>
            </a:r>
            <a:r>
              <a:rPr lang="en-US" sz="2800" dirty="0" smtClean="0">
                <a:latin typeface="Times New Roman" pitchFamily="18" charset="0"/>
                <a:cs typeface="Times New Roman" pitchFamily="18" charset="0"/>
              </a:rPr>
              <a:t>o be over</a:t>
            </a:r>
            <a:endParaRPr lang="ru-RU" sz="2800" dirty="0">
              <a:latin typeface="Times New Roman" pitchFamily="18" charset="0"/>
              <a:cs typeface="Times New Roman" pitchFamily="18" charset="0"/>
            </a:endParaRPr>
          </a:p>
        </p:txBody>
      </p:sp>
      <p:sp>
        <p:nvSpPr>
          <p:cNvPr id="12" name="TextBox 11"/>
          <p:cNvSpPr txBox="1"/>
          <p:nvPr/>
        </p:nvSpPr>
        <p:spPr>
          <a:xfrm>
            <a:off x="4357686" y="3214686"/>
            <a:ext cx="3786214"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заканчиваться</a:t>
            </a:r>
            <a:endParaRPr lang="ru-RU" sz="2400" dirty="0">
              <a:latin typeface="Times New Roman" pitchFamily="18" charset="0"/>
              <a:cs typeface="Times New Roman" pitchFamily="18" charset="0"/>
            </a:endParaRPr>
          </a:p>
        </p:txBody>
      </p:sp>
      <p:sp>
        <p:nvSpPr>
          <p:cNvPr id="13" name="TextBox 12"/>
          <p:cNvSpPr txBox="1"/>
          <p:nvPr/>
        </p:nvSpPr>
        <p:spPr>
          <a:xfrm>
            <a:off x="357158" y="3714752"/>
            <a:ext cx="4000528"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i</a:t>
            </a:r>
            <a:r>
              <a:rPr lang="en-US" sz="2800" dirty="0" smtClean="0">
                <a:latin typeface="Times New Roman" pitchFamily="18" charset="0"/>
                <a:cs typeface="Times New Roman" pitchFamily="18" charset="0"/>
              </a:rPr>
              <a:t>nfant school</a:t>
            </a:r>
            <a:endParaRPr lang="ru-RU" sz="2800" dirty="0">
              <a:latin typeface="Times New Roman" pitchFamily="18" charset="0"/>
              <a:cs typeface="Times New Roman" pitchFamily="18" charset="0"/>
            </a:endParaRPr>
          </a:p>
        </p:txBody>
      </p:sp>
      <p:sp>
        <p:nvSpPr>
          <p:cNvPr id="14" name="TextBox 13"/>
          <p:cNvSpPr txBox="1"/>
          <p:nvPr/>
        </p:nvSpPr>
        <p:spPr>
          <a:xfrm>
            <a:off x="4357686" y="3643314"/>
            <a:ext cx="4500594"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ш</a:t>
            </a:r>
            <a:r>
              <a:rPr lang="ru-RU" sz="2400" dirty="0" smtClean="0">
                <a:latin typeface="Times New Roman" pitchFamily="18" charset="0"/>
                <a:cs typeface="Times New Roman" pitchFamily="18" charset="0"/>
              </a:rPr>
              <a:t>кола для малышей (4/5 – 7 лет)</a:t>
            </a:r>
            <a:endParaRPr lang="ru-RU" sz="2400" dirty="0">
              <a:latin typeface="Times New Roman" pitchFamily="18" charset="0"/>
              <a:cs typeface="Times New Roman" pitchFamily="18" charset="0"/>
            </a:endParaRPr>
          </a:p>
        </p:txBody>
      </p:sp>
      <p:sp>
        <p:nvSpPr>
          <p:cNvPr id="16" name="TextBox 15"/>
          <p:cNvSpPr txBox="1"/>
          <p:nvPr/>
        </p:nvSpPr>
        <p:spPr>
          <a:xfrm>
            <a:off x="357158" y="4214818"/>
            <a:ext cx="3857652"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j</a:t>
            </a:r>
            <a:r>
              <a:rPr lang="en-US" sz="2800" dirty="0" smtClean="0">
                <a:latin typeface="Times New Roman" pitchFamily="18" charset="0"/>
                <a:cs typeface="Times New Roman" pitchFamily="18" charset="0"/>
              </a:rPr>
              <a:t>unior  school</a:t>
            </a:r>
            <a:endParaRPr lang="ru-RU" sz="2800" dirty="0">
              <a:latin typeface="Times New Roman" pitchFamily="18" charset="0"/>
              <a:cs typeface="Times New Roman" pitchFamily="18" charset="0"/>
            </a:endParaRPr>
          </a:p>
        </p:txBody>
      </p:sp>
      <p:sp>
        <p:nvSpPr>
          <p:cNvPr id="18" name="TextBox 17"/>
          <p:cNvSpPr txBox="1"/>
          <p:nvPr/>
        </p:nvSpPr>
        <p:spPr>
          <a:xfrm>
            <a:off x="4357686" y="4143380"/>
            <a:ext cx="4357718" cy="830997"/>
          </a:xfrm>
          <a:prstGeom prst="rect">
            <a:avLst/>
          </a:prstGeom>
          <a:noFill/>
        </p:spPr>
        <p:txBody>
          <a:bodyPr wrap="square" rtlCol="0">
            <a:spAutoFit/>
          </a:bodyPr>
          <a:lstStyle/>
          <a:p>
            <a:r>
              <a:rPr lang="ru-RU" sz="2400" dirty="0" smtClean="0">
                <a:latin typeface="Times New Roman" pitchFamily="18" charset="0"/>
                <a:cs typeface="Times New Roman" pitchFamily="18" charset="0"/>
              </a:rPr>
              <a:t>собственно начальная школа (7-11 лет)</a:t>
            </a:r>
            <a:endParaRPr lang="ru-RU" sz="2400" dirty="0">
              <a:latin typeface="Times New Roman" pitchFamily="18" charset="0"/>
              <a:cs typeface="Times New Roman" pitchFamily="18" charset="0"/>
            </a:endParaRPr>
          </a:p>
        </p:txBody>
      </p:sp>
      <p:sp>
        <p:nvSpPr>
          <p:cNvPr id="19" name="TextBox 18"/>
          <p:cNvSpPr txBox="1"/>
          <p:nvPr/>
        </p:nvSpPr>
        <p:spPr>
          <a:xfrm>
            <a:off x="357158" y="5072074"/>
            <a:ext cx="3714776" cy="523220"/>
          </a:xfrm>
          <a:prstGeom prst="rect">
            <a:avLst/>
          </a:prstGeom>
          <a:noFill/>
        </p:spPr>
        <p:txBody>
          <a:bodyPr wrap="square" rtlCol="0">
            <a:spAutoFit/>
          </a:bodyPr>
          <a:lstStyle/>
          <a:p>
            <a:r>
              <a:rPr lang="en-US" sz="2800" dirty="0" smtClean="0">
                <a:latin typeface="Times New Roman" pitchFamily="18" charset="0"/>
                <a:cs typeface="Times New Roman" pitchFamily="18" charset="0"/>
              </a:rPr>
              <a:t>p</a:t>
            </a:r>
            <a:r>
              <a:rPr lang="en-US" sz="2800" dirty="0" smtClean="0">
                <a:latin typeface="Times New Roman" pitchFamily="18" charset="0"/>
                <a:cs typeface="Times New Roman" pitchFamily="18" charset="0"/>
              </a:rPr>
              <a:t>rimary school</a:t>
            </a:r>
            <a:endParaRPr lang="ru-RU" sz="2800" dirty="0">
              <a:latin typeface="Times New Roman" pitchFamily="18" charset="0"/>
              <a:cs typeface="Times New Roman" pitchFamily="18" charset="0"/>
            </a:endParaRPr>
          </a:p>
        </p:txBody>
      </p:sp>
      <p:sp>
        <p:nvSpPr>
          <p:cNvPr id="20" name="TextBox 19"/>
          <p:cNvSpPr txBox="1"/>
          <p:nvPr/>
        </p:nvSpPr>
        <p:spPr>
          <a:xfrm>
            <a:off x="4429124" y="5072074"/>
            <a:ext cx="4143404" cy="461665"/>
          </a:xfrm>
          <a:prstGeom prst="rect">
            <a:avLst/>
          </a:prstGeom>
          <a:noFill/>
        </p:spPr>
        <p:txBody>
          <a:bodyPr wrap="square" rtlCol="0">
            <a:spAutoFit/>
          </a:bodyPr>
          <a:lstStyle/>
          <a:p>
            <a:r>
              <a:rPr lang="ru-RU" sz="2400" dirty="0" smtClean="0">
                <a:latin typeface="Times New Roman" pitchFamily="18" charset="0"/>
                <a:cs typeface="Times New Roman" pitchFamily="18" charset="0"/>
              </a:rPr>
              <a:t>н</a:t>
            </a:r>
            <a:r>
              <a:rPr lang="ru-RU" sz="2400" dirty="0" smtClean="0">
                <a:latin typeface="Times New Roman" pitchFamily="18" charset="0"/>
                <a:cs typeface="Times New Roman" pitchFamily="18" charset="0"/>
              </a:rPr>
              <a:t>ачальная школа</a:t>
            </a:r>
            <a:endParaRPr lang="ru-RU" sz="2400" dirty="0">
              <a:latin typeface="Times New Roman" pitchFamily="18" charset="0"/>
              <a:cs typeface="Times New Roman" pitchFamily="18" charset="0"/>
            </a:endParaRPr>
          </a:p>
        </p:txBody>
      </p:sp>
      <p:pic>
        <p:nvPicPr>
          <p:cNvPr id="1026" name="Picture 2"/>
          <p:cNvPicPr>
            <a:picLocks noChangeAspect="1" noChangeArrowheads="1" noCrop="1"/>
          </p:cNvPicPr>
          <p:nvPr/>
        </p:nvPicPr>
        <p:blipFill>
          <a:blip r:embed="rId2"/>
          <a:srcRect/>
          <a:stretch>
            <a:fillRect/>
          </a:stretch>
        </p:blipFill>
        <p:spPr bwMode="auto">
          <a:xfrm>
            <a:off x="7286644" y="357166"/>
            <a:ext cx="1362075" cy="17335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3000" fill="hold"/>
                                        <p:tgtEl>
                                          <p:spTgt spid="3"/>
                                        </p:tgtEl>
                                        <p:attrNameLst>
                                          <p:attrName>ppt_w</p:attrName>
                                        </p:attrNameLst>
                                      </p:cBhvr>
                                      <p:tavLst>
                                        <p:tav tm="0">
                                          <p:val>
                                            <p:fltVal val="0"/>
                                          </p:val>
                                        </p:tav>
                                        <p:tav tm="100000">
                                          <p:val>
                                            <p:strVal val="#ppt_w"/>
                                          </p:val>
                                        </p:tav>
                                      </p:tavLst>
                                    </p:anim>
                                    <p:anim calcmode="lin" valueType="num">
                                      <p:cBhvr>
                                        <p:cTn id="15" dur="3000" fill="hold"/>
                                        <p:tgtEl>
                                          <p:spTgt spid="3"/>
                                        </p:tgtEl>
                                        <p:attrNameLst>
                                          <p:attrName>ppt_h</p:attrName>
                                        </p:attrNameLst>
                                      </p:cBhvr>
                                      <p:tavLst>
                                        <p:tav tm="0">
                                          <p:val>
                                            <p:fltVal val="0"/>
                                          </p:val>
                                        </p:tav>
                                        <p:tav tm="100000">
                                          <p:val>
                                            <p:strVal val="#ppt_h"/>
                                          </p:val>
                                        </p:tav>
                                      </p:tavLst>
                                    </p:anim>
                                    <p:animEffect transition="in" filter="fade">
                                      <p:cBhvr>
                                        <p:cTn id="16" dur="3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3000" fill="hold"/>
                                        <p:tgtEl>
                                          <p:spTgt spid="4"/>
                                        </p:tgtEl>
                                        <p:attrNameLst>
                                          <p:attrName>ppt_w</p:attrName>
                                        </p:attrNameLst>
                                      </p:cBhvr>
                                      <p:tavLst>
                                        <p:tav tm="0">
                                          <p:val>
                                            <p:fltVal val="0"/>
                                          </p:val>
                                        </p:tav>
                                        <p:tav tm="100000">
                                          <p:val>
                                            <p:strVal val="#ppt_w"/>
                                          </p:val>
                                        </p:tav>
                                      </p:tavLst>
                                    </p:anim>
                                    <p:anim calcmode="lin" valueType="num">
                                      <p:cBhvr>
                                        <p:cTn id="22" dur="3000" fill="hold"/>
                                        <p:tgtEl>
                                          <p:spTgt spid="4"/>
                                        </p:tgtEl>
                                        <p:attrNameLst>
                                          <p:attrName>ppt_h</p:attrName>
                                        </p:attrNameLst>
                                      </p:cBhvr>
                                      <p:tavLst>
                                        <p:tav tm="0">
                                          <p:val>
                                            <p:fltVal val="0"/>
                                          </p:val>
                                        </p:tav>
                                        <p:tav tm="100000">
                                          <p:val>
                                            <p:strVal val="#ppt_h"/>
                                          </p:val>
                                        </p:tav>
                                      </p:tavLst>
                                    </p:anim>
                                    <p:animEffect transition="in" filter="fade">
                                      <p:cBhvr>
                                        <p:cTn id="23" dur="3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3000" fill="hold"/>
                                        <p:tgtEl>
                                          <p:spTgt spid="5"/>
                                        </p:tgtEl>
                                        <p:attrNameLst>
                                          <p:attrName>ppt_w</p:attrName>
                                        </p:attrNameLst>
                                      </p:cBhvr>
                                      <p:tavLst>
                                        <p:tav tm="0">
                                          <p:val>
                                            <p:fltVal val="0"/>
                                          </p:val>
                                        </p:tav>
                                        <p:tav tm="100000">
                                          <p:val>
                                            <p:strVal val="#ppt_w"/>
                                          </p:val>
                                        </p:tav>
                                      </p:tavLst>
                                    </p:anim>
                                    <p:anim calcmode="lin" valueType="num">
                                      <p:cBhvr>
                                        <p:cTn id="29" dur="3000" fill="hold"/>
                                        <p:tgtEl>
                                          <p:spTgt spid="5"/>
                                        </p:tgtEl>
                                        <p:attrNameLst>
                                          <p:attrName>ppt_h</p:attrName>
                                        </p:attrNameLst>
                                      </p:cBhvr>
                                      <p:tavLst>
                                        <p:tav tm="0">
                                          <p:val>
                                            <p:fltVal val="0"/>
                                          </p:val>
                                        </p:tav>
                                        <p:tav tm="100000">
                                          <p:val>
                                            <p:strVal val="#ppt_h"/>
                                          </p:val>
                                        </p:tav>
                                      </p:tavLst>
                                    </p:anim>
                                    <p:animEffect transition="in" filter="fade">
                                      <p:cBhvr>
                                        <p:cTn id="30" dur="30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3000" fill="hold"/>
                                        <p:tgtEl>
                                          <p:spTgt spid="6"/>
                                        </p:tgtEl>
                                        <p:attrNameLst>
                                          <p:attrName>ppt_w</p:attrName>
                                        </p:attrNameLst>
                                      </p:cBhvr>
                                      <p:tavLst>
                                        <p:tav tm="0">
                                          <p:val>
                                            <p:fltVal val="0"/>
                                          </p:val>
                                        </p:tav>
                                        <p:tav tm="100000">
                                          <p:val>
                                            <p:strVal val="#ppt_w"/>
                                          </p:val>
                                        </p:tav>
                                      </p:tavLst>
                                    </p:anim>
                                    <p:anim calcmode="lin" valueType="num">
                                      <p:cBhvr>
                                        <p:cTn id="36" dur="3000" fill="hold"/>
                                        <p:tgtEl>
                                          <p:spTgt spid="6"/>
                                        </p:tgtEl>
                                        <p:attrNameLst>
                                          <p:attrName>ppt_h</p:attrName>
                                        </p:attrNameLst>
                                      </p:cBhvr>
                                      <p:tavLst>
                                        <p:tav tm="0">
                                          <p:val>
                                            <p:fltVal val="0"/>
                                          </p:val>
                                        </p:tav>
                                        <p:tav tm="100000">
                                          <p:val>
                                            <p:strVal val="#ppt_h"/>
                                          </p:val>
                                        </p:tav>
                                      </p:tavLst>
                                    </p:anim>
                                    <p:animEffect transition="in" filter="fade">
                                      <p:cBhvr>
                                        <p:cTn id="37" dur="3000"/>
                                        <p:tgtEl>
                                          <p:spTgt spid="6"/>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p:cTn id="42" dur="3000" fill="hold"/>
                                        <p:tgtEl>
                                          <p:spTgt spid="7"/>
                                        </p:tgtEl>
                                        <p:attrNameLst>
                                          <p:attrName>ppt_w</p:attrName>
                                        </p:attrNameLst>
                                      </p:cBhvr>
                                      <p:tavLst>
                                        <p:tav tm="0">
                                          <p:val>
                                            <p:fltVal val="0"/>
                                          </p:val>
                                        </p:tav>
                                        <p:tav tm="100000">
                                          <p:val>
                                            <p:strVal val="#ppt_w"/>
                                          </p:val>
                                        </p:tav>
                                      </p:tavLst>
                                    </p:anim>
                                    <p:anim calcmode="lin" valueType="num">
                                      <p:cBhvr>
                                        <p:cTn id="43" dur="3000" fill="hold"/>
                                        <p:tgtEl>
                                          <p:spTgt spid="7"/>
                                        </p:tgtEl>
                                        <p:attrNameLst>
                                          <p:attrName>ppt_h</p:attrName>
                                        </p:attrNameLst>
                                      </p:cBhvr>
                                      <p:tavLst>
                                        <p:tav tm="0">
                                          <p:val>
                                            <p:fltVal val="0"/>
                                          </p:val>
                                        </p:tav>
                                        <p:tav tm="100000">
                                          <p:val>
                                            <p:strVal val="#ppt_h"/>
                                          </p:val>
                                        </p:tav>
                                      </p:tavLst>
                                    </p:anim>
                                    <p:animEffect transition="in" filter="fade">
                                      <p:cBhvr>
                                        <p:cTn id="44" dur="3000"/>
                                        <p:tgtEl>
                                          <p:spTgt spid="7"/>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3000" fill="hold"/>
                                        <p:tgtEl>
                                          <p:spTgt spid="8"/>
                                        </p:tgtEl>
                                        <p:attrNameLst>
                                          <p:attrName>ppt_w</p:attrName>
                                        </p:attrNameLst>
                                      </p:cBhvr>
                                      <p:tavLst>
                                        <p:tav tm="0">
                                          <p:val>
                                            <p:fltVal val="0"/>
                                          </p:val>
                                        </p:tav>
                                        <p:tav tm="100000">
                                          <p:val>
                                            <p:strVal val="#ppt_w"/>
                                          </p:val>
                                        </p:tav>
                                      </p:tavLst>
                                    </p:anim>
                                    <p:anim calcmode="lin" valueType="num">
                                      <p:cBhvr>
                                        <p:cTn id="50" dur="3000" fill="hold"/>
                                        <p:tgtEl>
                                          <p:spTgt spid="8"/>
                                        </p:tgtEl>
                                        <p:attrNameLst>
                                          <p:attrName>ppt_h</p:attrName>
                                        </p:attrNameLst>
                                      </p:cBhvr>
                                      <p:tavLst>
                                        <p:tav tm="0">
                                          <p:val>
                                            <p:fltVal val="0"/>
                                          </p:val>
                                        </p:tav>
                                        <p:tav tm="100000">
                                          <p:val>
                                            <p:strVal val="#ppt_h"/>
                                          </p:val>
                                        </p:tav>
                                      </p:tavLst>
                                    </p:anim>
                                    <p:animEffect transition="in" filter="fade">
                                      <p:cBhvr>
                                        <p:cTn id="51" dur="3000"/>
                                        <p:tgtEl>
                                          <p:spTgt spid="8"/>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0" fill="hold" grpId="0" nodeType="click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p:cTn id="56" dur="3000" fill="hold"/>
                                        <p:tgtEl>
                                          <p:spTgt spid="9"/>
                                        </p:tgtEl>
                                        <p:attrNameLst>
                                          <p:attrName>ppt_w</p:attrName>
                                        </p:attrNameLst>
                                      </p:cBhvr>
                                      <p:tavLst>
                                        <p:tav tm="0">
                                          <p:val>
                                            <p:fltVal val="0"/>
                                          </p:val>
                                        </p:tav>
                                        <p:tav tm="100000">
                                          <p:val>
                                            <p:strVal val="#ppt_w"/>
                                          </p:val>
                                        </p:tav>
                                      </p:tavLst>
                                    </p:anim>
                                    <p:anim calcmode="lin" valueType="num">
                                      <p:cBhvr>
                                        <p:cTn id="57" dur="3000" fill="hold"/>
                                        <p:tgtEl>
                                          <p:spTgt spid="9"/>
                                        </p:tgtEl>
                                        <p:attrNameLst>
                                          <p:attrName>ppt_h</p:attrName>
                                        </p:attrNameLst>
                                      </p:cBhvr>
                                      <p:tavLst>
                                        <p:tav tm="0">
                                          <p:val>
                                            <p:fltVal val="0"/>
                                          </p:val>
                                        </p:tav>
                                        <p:tav tm="100000">
                                          <p:val>
                                            <p:strVal val="#ppt_h"/>
                                          </p:val>
                                        </p:tav>
                                      </p:tavLst>
                                    </p:anim>
                                    <p:animEffect transition="in" filter="fade">
                                      <p:cBhvr>
                                        <p:cTn id="58" dur="3000"/>
                                        <p:tgtEl>
                                          <p:spTgt spid="9"/>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0" fill="hold" grpId="0" nodeType="click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p:cTn id="63" dur="3000" fill="hold"/>
                                        <p:tgtEl>
                                          <p:spTgt spid="10"/>
                                        </p:tgtEl>
                                        <p:attrNameLst>
                                          <p:attrName>ppt_w</p:attrName>
                                        </p:attrNameLst>
                                      </p:cBhvr>
                                      <p:tavLst>
                                        <p:tav tm="0">
                                          <p:val>
                                            <p:fltVal val="0"/>
                                          </p:val>
                                        </p:tav>
                                        <p:tav tm="100000">
                                          <p:val>
                                            <p:strVal val="#ppt_w"/>
                                          </p:val>
                                        </p:tav>
                                      </p:tavLst>
                                    </p:anim>
                                    <p:anim calcmode="lin" valueType="num">
                                      <p:cBhvr>
                                        <p:cTn id="64" dur="3000" fill="hold"/>
                                        <p:tgtEl>
                                          <p:spTgt spid="10"/>
                                        </p:tgtEl>
                                        <p:attrNameLst>
                                          <p:attrName>ppt_h</p:attrName>
                                        </p:attrNameLst>
                                      </p:cBhvr>
                                      <p:tavLst>
                                        <p:tav tm="0">
                                          <p:val>
                                            <p:fltVal val="0"/>
                                          </p:val>
                                        </p:tav>
                                        <p:tav tm="100000">
                                          <p:val>
                                            <p:strVal val="#ppt_h"/>
                                          </p:val>
                                        </p:tav>
                                      </p:tavLst>
                                    </p:anim>
                                    <p:animEffect transition="in" filter="fade">
                                      <p:cBhvr>
                                        <p:cTn id="65" dur="3000"/>
                                        <p:tgtEl>
                                          <p:spTgt spid="10"/>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0" fill="hold" grpId="0" nodeType="click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p:cTn id="70" dur="3000" fill="hold"/>
                                        <p:tgtEl>
                                          <p:spTgt spid="11"/>
                                        </p:tgtEl>
                                        <p:attrNameLst>
                                          <p:attrName>ppt_w</p:attrName>
                                        </p:attrNameLst>
                                      </p:cBhvr>
                                      <p:tavLst>
                                        <p:tav tm="0">
                                          <p:val>
                                            <p:fltVal val="0"/>
                                          </p:val>
                                        </p:tav>
                                        <p:tav tm="100000">
                                          <p:val>
                                            <p:strVal val="#ppt_w"/>
                                          </p:val>
                                        </p:tav>
                                      </p:tavLst>
                                    </p:anim>
                                    <p:anim calcmode="lin" valueType="num">
                                      <p:cBhvr>
                                        <p:cTn id="71" dur="3000" fill="hold"/>
                                        <p:tgtEl>
                                          <p:spTgt spid="11"/>
                                        </p:tgtEl>
                                        <p:attrNameLst>
                                          <p:attrName>ppt_h</p:attrName>
                                        </p:attrNameLst>
                                      </p:cBhvr>
                                      <p:tavLst>
                                        <p:tav tm="0">
                                          <p:val>
                                            <p:fltVal val="0"/>
                                          </p:val>
                                        </p:tav>
                                        <p:tav tm="100000">
                                          <p:val>
                                            <p:strVal val="#ppt_h"/>
                                          </p:val>
                                        </p:tav>
                                      </p:tavLst>
                                    </p:anim>
                                    <p:animEffect transition="in" filter="fade">
                                      <p:cBhvr>
                                        <p:cTn id="72" dur="3000"/>
                                        <p:tgtEl>
                                          <p:spTgt spid="11"/>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0" fill="hold" grpId="0" nodeType="clickEffect">
                                  <p:stCondLst>
                                    <p:cond delay="0"/>
                                  </p:stCondLst>
                                  <p:childTnLst>
                                    <p:set>
                                      <p:cBhvr>
                                        <p:cTn id="76" dur="1" fill="hold">
                                          <p:stCondLst>
                                            <p:cond delay="0"/>
                                          </p:stCondLst>
                                        </p:cTn>
                                        <p:tgtEl>
                                          <p:spTgt spid="12"/>
                                        </p:tgtEl>
                                        <p:attrNameLst>
                                          <p:attrName>style.visibility</p:attrName>
                                        </p:attrNameLst>
                                      </p:cBhvr>
                                      <p:to>
                                        <p:strVal val="visible"/>
                                      </p:to>
                                    </p:set>
                                    <p:anim calcmode="lin" valueType="num">
                                      <p:cBhvr>
                                        <p:cTn id="77" dur="3000" fill="hold"/>
                                        <p:tgtEl>
                                          <p:spTgt spid="12"/>
                                        </p:tgtEl>
                                        <p:attrNameLst>
                                          <p:attrName>ppt_w</p:attrName>
                                        </p:attrNameLst>
                                      </p:cBhvr>
                                      <p:tavLst>
                                        <p:tav tm="0">
                                          <p:val>
                                            <p:fltVal val="0"/>
                                          </p:val>
                                        </p:tav>
                                        <p:tav tm="100000">
                                          <p:val>
                                            <p:strVal val="#ppt_w"/>
                                          </p:val>
                                        </p:tav>
                                      </p:tavLst>
                                    </p:anim>
                                    <p:anim calcmode="lin" valueType="num">
                                      <p:cBhvr>
                                        <p:cTn id="78" dur="3000" fill="hold"/>
                                        <p:tgtEl>
                                          <p:spTgt spid="12"/>
                                        </p:tgtEl>
                                        <p:attrNameLst>
                                          <p:attrName>ppt_h</p:attrName>
                                        </p:attrNameLst>
                                      </p:cBhvr>
                                      <p:tavLst>
                                        <p:tav tm="0">
                                          <p:val>
                                            <p:fltVal val="0"/>
                                          </p:val>
                                        </p:tav>
                                        <p:tav tm="100000">
                                          <p:val>
                                            <p:strVal val="#ppt_h"/>
                                          </p:val>
                                        </p:tav>
                                      </p:tavLst>
                                    </p:anim>
                                    <p:animEffect transition="in" filter="fade">
                                      <p:cBhvr>
                                        <p:cTn id="79" dur="3000"/>
                                        <p:tgtEl>
                                          <p:spTgt spid="12"/>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0" fill="hold" grpId="0" nodeType="clickEffect">
                                  <p:stCondLst>
                                    <p:cond delay="0"/>
                                  </p:stCondLst>
                                  <p:childTnLst>
                                    <p:set>
                                      <p:cBhvr>
                                        <p:cTn id="83" dur="1" fill="hold">
                                          <p:stCondLst>
                                            <p:cond delay="0"/>
                                          </p:stCondLst>
                                        </p:cTn>
                                        <p:tgtEl>
                                          <p:spTgt spid="13"/>
                                        </p:tgtEl>
                                        <p:attrNameLst>
                                          <p:attrName>style.visibility</p:attrName>
                                        </p:attrNameLst>
                                      </p:cBhvr>
                                      <p:to>
                                        <p:strVal val="visible"/>
                                      </p:to>
                                    </p:set>
                                    <p:anim calcmode="lin" valueType="num">
                                      <p:cBhvr>
                                        <p:cTn id="84" dur="3000" fill="hold"/>
                                        <p:tgtEl>
                                          <p:spTgt spid="13"/>
                                        </p:tgtEl>
                                        <p:attrNameLst>
                                          <p:attrName>ppt_w</p:attrName>
                                        </p:attrNameLst>
                                      </p:cBhvr>
                                      <p:tavLst>
                                        <p:tav tm="0">
                                          <p:val>
                                            <p:fltVal val="0"/>
                                          </p:val>
                                        </p:tav>
                                        <p:tav tm="100000">
                                          <p:val>
                                            <p:strVal val="#ppt_w"/>
                                          </p:val>
                                        </p:tav>
                                      </p:tavLst>
                                    </p:anim>
                                    <p:anim calcmode="lin" valueType="num">
                                      <p:cBhvr>
                                        <p:cTn id="85" dur="3000" fill="hold"/>
                                        <p:tgtEl>
                                          <p:spTgt spid="13"/>
                                        </p:tgtEl>
                                        <p:attrNameLst>
                                          <p:attrName>ppt_h</p:attrName>
                                        </p:attrNameLst>
                                      </p:cBhvr>
                                      <p:tavLst>
                                        <p:tav tm="0">
                                          <p:val>
                                            <p:fltVal val="0"/>
                                          </p:val>
                                        </p:tav>
                                        <p:tav tm="100000">
                                          <p:val>
                                            <p:strVal val="#ppt_h"/>
                                          </p:val>
                                        </p:tav>
                                      </p:tavLst>
                                    </p:anim>
                                    <p:animEffect transition="in" filter="fade">
                                      <p:cBhvr>
                                        <p:cTn id="86" dur="3000"/>
                                        <p:tgtEl>
                                          <p:spTgt spid="13"/>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0" fill="hold" grpId="0" nodeType="clickEffect">
                                  <p:stCondLst>
                                    <p:cond delay="0"/>
                                  </p:stCondLst>
                                  <p:childTnLst>
                                    <p:set>
                                      <p:cBhvr>
                                        <p:cTn id="90" dur="1" fill="hold">
                                          <p:stCondLst>
                                            <p:cond delay="0"/>
                                          </p:stCondLst>
                                        </p:cTn>
                                        <p:tgtEl>
                                          <p:spTgt spid="14"/>
                                        </p:tgtEl>
                                        <p:attrNameLst>
                                          <p:attrName>style.visibility</p:attrName>
                                        </p:attrNameLst>
                                      </p:cBhvr>
                                      <p:to>
                                        <p:strVal val="visible"/>
                                      </p:to>
                                    </p:set>
                                    <p:anim calcmode="lin" valueType="num">
                                      <p:cBhvr>
                                        <p:cTn id="91" dur="3000" fill="hold"/>
                                        <p:tgtEl>
                                          <p:spTgt spid="14"/>
                                        </p:tgtEl>
                                        <p:attrNameLst>
                                          <p:attrName>ppt_w</p:attrName>
                                        </p:attrNameLst>
                                      </p:cBhvr>
                                      <p:tavLst>
                                        <p:tav tm="0">
                                          <p:val>
                                            <p:fltVal val="0"/>
                                          </p:val>
                                        </p:tav>
                                        <p:tav tm="100000">
                                          <p:val>
                                            <p:strVal val="#ppt_w"/>
                                          </p:val>
                                        </p:tav>
                                      </p:tavLst>
                                    </p:anim>
                                    <p:anim calcmode="lin" valueType="num">
                                      <p:cBhvr>
                                        <p:cTn id="92" dur="3000" fill="hold"/>
                                        <p:tgtEl>
                                          <p:spTgt spid="14"/>
                                        </p:tgtEl>
                                        <p:attrNameLst>
                                          <p:attrName>ppt_h</p:attrName>
                                        </p:attrNameLst>
                                      </p:cBhvr>
                                      <p:tavLst>
                                        <p:tav tm="0">
                                          <p:val>
                                            <p:fltVal val="0"/>
                                          </p:val>
                                        </p:tav>
                                        <p:tav tm="100000">
                                          <p:val>
                                            <p:strVal val="#ppt_h"/>
                                          </p:val>
                                        </p:tav>
                                      </p:tavLst>
                                    </p:anim>
                                    <p:animEffect transition="in" filter="fade">
                                      <p:cBhvr>
                                        <p:cTn id="93" dur="3000"/>
                                        <p:tgtEl>
                                          <p:spTgt spid="14"/>
                                        </p:tgtEl>
                                      </p:cBhvr>
                                    </p:animEffect>
                                  </p:childTnLst>
                                </p:cTn>
                              </p:par>
                            </p:childTnLst>
                          </p:cTn>
                        </p:par>
                      </p:childTnLst>
                    </p:cTn>
                  </p:par>
                  <p:par>
                    <p:cTn id="94" fill="hold">
                      <p:stCondLst>
                        <p:cond delay="indefinite"/>
                      </p:stCondLst>
                      <p:childTnLst>
                        <p:par>
                          <p:cTn id="95" fill="hold">
                            <p:stCondLst>
                              <p:cond delay="0"/>
                            </p:stCondLst>
                            <p:childTnLst>
                              <p:par>
                                <p:cTn id="96" presetID="53" presetClass="entr" presetSubtype="0" fill="hold" grpId="0" nodeType="clickEffect">
                                  <p:stCondLst>
                                    <p:cond delay="0"/>
                                  </p:stCondLst>
                                  <p:childTnLst>
                                    <p:set>
                                      <p:cBhvr>
                                        <p:cTn id="97" dur="1" fill="hold">
                                          <p:stCondLst>
                                            <p:cond delay="0"/>
                                          </p:stCondLst>
                                        </p:cTn>
                                        <p:tgtEl>
                                          <p:spTgt spid="16"/>
                                        </p:tgtEl>
                                        <p:attrNameLst>
                                          <p:attrName>style.visibility</p:attrName>
                                        </p:attrNameLst>
                                      </p:cBhvr>
                                      <p:to>
                                        <p:strVal val="visible"/>
                                      </p:to>
                                    </p:set>
                                    <p:anim calcmode="lin" valueType="num">
                                      <p:cBhvr>
                                        <p:cTn id="98" dur="3000" fill="hold"/>
                                        <p:tgtEl>
                                          <p:spTgt spid="16"/>
                                        </p:tgtEl>
                                        <p:attrNameLst>
                                          <p:attrName>ppt_w</p:attrName>
                                        </p:attrNameLst>
                                      </p:cBhvr>
                                      <p:tavLst>
                                        <p:tav tm="0">
                                          <p:val>
                                            <p:fltVal val="0"/>
                                          </p:val>
                                        </p:tav>
                                        <p:tav tm="100000">
                                          <p:val>
                                            <p:strVal val="#ppt_w"/>
                                          </p:val>
                                        </p:tav>
                                      </p:tavLst>
                                    </p:anim>
                                    <p:anim calcmode="lin" valueType="num">
                                      <p:cBhvr>
                                        <p:cTn id="99" dur="3000" fill="hold"/>
                                        <p:tgtEl>
                                          <p:spTgt spid="16"/>
                                        </p:tgtEl>
                                        <p:attrNameLst>
                                          <p:attrName>ppt_h</p:attrName>
                                        </p:attrNameLst>
                                      </p:cBhvr>
                                      <p:tavLst>
                                        <p:tav tm="0">
                                          <p:val>
                                            <p:fltVal val="0"/>
                                          </p:val>
                                        </p:tav>
                                        <p:tav tm="100000">
                                          <p:val>
                                            <p:strVal val="#ppt_h"/>
                                          </p:val>
                                        </p:tav>
                                      </p:tavLst>
                                    </p:anim>
                                    <p:animEffect transition="in" filter="fade">
                                      <p:cBhvr>
                                        <p:cTn id="100" dur="3000"/>
                                        <p:tgtEl>
                                          <p:spTgt spid="16"/>
                                        </p:tgtEl>
                                      </p:cBhvr>
                                    </p:animEffect>
                                  </p:childTnLst>
                                </p:cTn>
                              </p:par>
                            </p:childTnLst>
                          </p:cTn>
                        </p:par>
                      </p:childTnLst>
                    </p:cTn>
                  </p:par>
                  <p:par>
                    <p:cTn id="101" fill="hold">
                      <p:stCondLst>
                        <p:cond delay="indefinite"/>
                      </p:stCondLst>
                      <p:childTnLst>
                        <p:par>
                          <p:cTn id="102" fill="hold">
                            <p:stCondLst>
                              <p:cond delay="0"/>
                            </p:stCondLst>
                            <p:childTnLst>
                              <p:par>
                                <p:cTn id="103" presetID="53" presetClass="entr" presetSubtype="0" fill="hold" grpId="0" nodeType="clickEffect">
                                  <p:stCondLst>
                                    <p:cond delay="0"/>
                                  </p:stCondLst>
                                  <p:childTnLst>
                                    <p:set>
                                      <p:cBhvr>
                                        <p:cTn id="104" dur="1" fill="hold">
                                          <p:stCondLst>
                                            <p:cond delay="0"/>
                                          </p:stCondLst>
                                        </p:cTn>
                                        <p:tgtEl>
                                          <p:spTgt spid="18"/>
                                        </p:tgtEl>
                                        <p:attrNameLst>
                                          <p:attrName>style.visibility</p:attrName>
                                        </p:attrNameLst>
                                      </p:cBhvr>
                                      <p:to>
                                        <p:strVal val="visible"/>
                                      </p:to>
                                    </p:set>
                                    <p:anim calcmode="lin" valueType="num">
                                      <p:cBhvr>
                                        <p:cTn id="105" dur="3000" fill="hold"/>
                                        <p:tgtEl>
                                          <p:spTgt spid="18"/>
                                        </p:tgtEl>
                                        <p:attrNameLst>
                                          <p:attrName>ppt_w</p:attrName>
                                        </p:attrNameLst>
                                      </p:cBhvr>
                                      <p:tavLst>
                                        <p:tav tm="0">
                                          <p:val>
                                            <p:fltVal val="0"/>
                                          </p:val>
                                        </p:tav>
                                        <p:tav tm="100000">
                                          <p:val>
                                            <p:strVal val="#ppt_w"/>
                                          </p:val>
                                        </p:tav>
                                      </p:tavLst>
                                    </p:anim>
                                    <p:anim calcmode="lin" valueType="num">
                                      <p:cBhvr>
                                        <p:cTn id="106" dur="3000" fill="hold"/>
                                        <p:tgtEl>
                                          <p:spTgt spid="18"/>
                                        </p:tgtEl>
                                        <p:attrNameLst>
                                          <p:attrName>ppt_h</p:attrName>
                                        </p:attrNameLst>
                                      </p:cBhvr>
                                      <p:tavLst>
                                        <p:tav tm="0">
                                          <p:val>
                                            <p:fltVal val="0"/>
                                          </p:val>
                                        </p:tav>
                                        <p:tav tm="100000">
                                          <p:val>
                                            <p:strVal val="#ppt_h"/>
                                          </p:val>
                                        </p:tav>
                                      </p:tavLst>
                                    </p:anim>
                                    <p:animEffect transition="in" filter="fade">
                                      <p:cBhvr>
                                        <p:cTn id="107" dur="3000"/>
                                        <p:tgtEl>
                                          <p:spTgt spid="18"/>
                                        </p:tgtEl>
                                      </p:cBhvr>
                                    </p:animEffect>
                                  </p:childTnLst>
                                </p:cTn>
                              </p:par>
                            </p:childTnLst>
                          </p:cTn>
                        </p:par>
                      </p:childTnLst>
                    </p:cTn>
                  </p:par>
                  <p:par>
                    <p:cTn id="108" fill="hold">
                      <p:stCondLst>
                        <p:cond delay="indefinite"/>
                      </p:stCondLst>
                      <p:childTnLst>
                        <p:par>
                          <p:cTn id="109" fill="hold">
                            <p:stCondLst>
                              <p:cond delay="0"/>
                            </p:stCondLst>
                            <p:childTnLst>
                              <p:par>
                                <p:cTn id="110" presetID="53" presetClass="entr" presetSubtype="0" fill="hold" grpId="0" nodeType="clickEffect">
                                  <p:stCondLst>
                                    <p:cond delay="0"/>
                                  </p:stCondLst>
                                  <p:childTnLst>
                                    <p:set>
                                      <p:cBhvr>
                                        <p:cTn id="111" dur="1" fill="hold">
                                          <p:stCondLst>
                                            <p:cond delay="0"/>
                                          </p:stCondLst>
                                        </p:cTn>
                                        <p:tgtEl>
                                          <p:spTgt spid="19"/>
                                        </p:tgtEl>
                                        <p:attrNameLst>
                                          <p:attrName>style.visibility</p:attrName>
                                        </p:attrNameLst>
                                      </p:cBhvr>
                                      <p:to>
                                        <p:strVal val="visible"/>
                                      </p:to>
                                    </p:set>
                                    <p:anim calcmode="lin" valueType="num">
                                      <p:cBhvr>
                                        <p:cTn id="112" dur="3000" fill="hold"/>
                                        <p:tgtEl>
                                          <p:spTgt spid="19"/>
                                        </p:tgtEl>
                                        <p:attrNameLst>
                                          <p:attrName>ppt_w</p:attrName>
                                        </p:attrNameLst>
                                      </p:cBhvr>
                                      <p:tavLst>
                                        <p:tav tm="0">
                                          <p:val>
                                            <p:fltVal val="0"/>
                                          </p:val>
                                        </p:tav>
                                        <p:tav tm="100000">
                                          <p:val>
                                            <p:strVal val="#ppt_w"/>
                                          </p:val>
                                        </p:tav>
                                      </p:tavLst>
                                    </p:anim>
                                    <p:anim calcmode="lin" valueType="num">
                                      <p:cBhvr>
                                        <p:cTn id="113" dur="3000" fill="hold"/>
                                        <p:tgtEl>
                                          <p:spTgt spid="19"/>
                                        </p:tgtEl>
                                        <p:attrNameLst>
                                          <p:attrName>ppt_h</p:attrName>
                                        </p:attrNameLst>
                                      </p:cBhvr>
                                      <p:tavLst>
                                        <p:tav tm="0">
                                          <p:val>
                                            <p:fltVal val="0"/>
                                          </p:val>
                                        </p:tav>
                                        <p:tav tm="100000">
                                          <p:val>
                                            <p:strVal val="#ppt_h"/>
                                          </p:val>
                                        </p:tav>
                                      </p:tavLst>
                                    </p:anim>
                                    <p:animEffect transition="in" filter="fade">
                                      <p:cBhvr>
                                        <p:cTn id="114" dur="3000"/>
                                        <p:tgtEl>
                                          <p:spTgt spid="19"/>
                                        </p:tgtEl>
                                      </p:cBhvr>
                                    </p:animEffect>
                                  </p:childTnLst>
                                </p:cTn>
                              </p:par>
                            </p:childTnLst>
                          </p:cTn>
                        </p:par>
                      </p:childTnLst>
                    </p:cTn>
                  </p:par>
                  <p:par>
                    <p:cTn id="115" fill="hold">
                      <p:stCondLst>
                        <p:cond delay="indefinite"/>
                      </p:stCondLst>
                      <p:childTnLst>
                        <p:par>
                          <p:cTn id="116" fill="hold">
                            <p:stCondLst>
                              <p:cond delay="0"/>
                            </p:stCondLst>
                            <p:childTnLst>
                              <p:par>
                                <p:cTn id="117" presetID="53" presetClass="entr" presetSubtype="0" fill="hold" grpId="0" nodeType="clickEffect">
                                  <p:stCondLst>
                                    <p:cond delay="0"/>
                                  </p:stCondLst>
                                  <p:childTnLst>
                                    <p:set>
                                      <p:cBhvr>
                                        <p:cTn id="118" dur="1" fill="hold">
                                          <p:stCondLst>
                                            <p:cond delay="0"/>
                                          </p:stCondLst>
                                        </p:cTn>
                                        <p:tgtEl>
                                          <p:spTgt spid="20"/>
                                        </p:tgtEl>
                                        <p:attrNameLst>
                                          <p:attrName>style.visibility</p:attrName>
                                        </p:attrNameLst>
                                      </p:cBhvr>
                                      <p:to>
                                        <p:strVal val="visible"/>
                                      </p:to>
                                    </p:set>
                                    <p:anim calcmode="lin" valueType="num">
                                      <p:cBhvr>
                                        <p:cTn id="119" dur="3000" fill="hold"/>
                                        <p:tgtEl>
                                          <p:spTgt spid="20"/>
                                        </p:tgtEl>
                                        <p:attrNameLst>
                                          <p:attrName>ppt_w</p:attrName>
                                        </p:attrNameLst>
                                      </p:cBhvr>
                                      <p:tavLst>
                                        <p:tav tm="0">
                                          <p:val>
                                            <p:fltVal val="0"/>
                                          </p:val>
                                        </p:tav>
                                        <p:tav tm="100000">
                                          <p:val>
                                            <p:strVal val="#ppt_w"/>
                                          </p:val>
                                        </p:tav>
                                      </p:tavLst>
                                    </p:anim>
                                    <p:anim calcmode="lin" valueType="num">
                                      <p:cBhvr>
                                        <p:cTn id="120" dur="3000" fill="hold"/>
                                        <p:tgtEl>
                                          <p:spTgt spid="20"/>
                                        </p:tgtEl>
                                        <p:attrNameLst>
                                          <p:attrName>ppt_h</p:attrName>
                                        </p:attrNameLst>
                                      </p:cBhvr>
                                      <p:tavLst>
                                        <p:tav tm="0">
                                          <p:val>
                                            <p:fltVal val="0"/>
                                          </p:val>
                                        </p:tav>
                                        <p:tav tm="100000">
                                          <p:val>
                                            <p:strVal val="#ppt_h"/>
                                          </p:val>
                                        </p:tav>
                                      </p:tavLst>
                                    </p:anim>
                                    <p:animEffect transition="in" filter="fade">
                                      <p:cBhvr>
                                        <p:cTn id="121" dur="3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p:bldP spid="8" grpId="0"/>
      <p:bldP spid="9" grpId="0"/>
      <p:bldP spid="10" grpId="0"/>
      <p:bldP spid="11" grpId="0"/>
      <p:bldP spid="12" grpId="0"/>
      <p:bldP spid="13" grpId="0"/>
      <p:bldP spid="14" grpId="0"/>
      <p:bldP spid="16" grpId="0"/>
      <p:bldP spid="18" grpId="0"/>
      <p:bldP spid="19" grpId="0"/>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571480"/>
            <a:ext cx="4143404" cy="5693866"/>
          </a:xfrm>
          <a:prstGeom prst="rect">
            <a:avLst/>
          </a:prstGeom>
          <a:noFill/>
        </p:spPr>
        <p:txBody>
          <a:bodyPr wrap="square" rtlCol="0">
            <a:spAutoFit/>
          </a:bodyPr>
          <a:lstStyle/>
          <a:p>
            <a:pPr algn="just"/>
            <a:r>
              <a:rPr lang="en-US" sz="2400" dirty="0" smtClean="0"/>
              <a:t> 	</a:t>
            </a:r>
            <a:r>
              <a:rPr lang="en-US" sz="2800" dirty="0" smtClean="0">
                <a:latin typeface="Times New Roman" pitchFamily="18" charset="0"/>
                <a:cs typeface="Times New Roman" pitchFamily="18" charset="0"/>
              </a:rPr>
              <a:t>English children have classes five days a week. They have classes on Monday, Tuesday, Wednesday, Thursday and Friday. Classes are usually over  at  about  four  o’clock (3.30) and the pupils go home. They rarely have classes on Saturday and on Sunday. Saturdays and Sundays are their days off.</a:t>
            </a:r>
            <a:endParaRPr lang="ru-RU" sz="2800" dirty="0">
              <a:latin typeface="Times New Roman" pitchFamily="18" charset="0"/>
              <a:cs typeface="Times New Roman" pitchFamily="18" charset="0"/>
            </a:endParaRPr>
          </a:p>
        </p:txBody>
      </p:sp>
      <p:pic>
        <p:nvPicPr>
          <p:cNvPr id="14338" name="Picture 2" descr="Картинка 242 из 19399">
            <a:hlinkClick r:id="rId2"/>
          </p:cNvPr>
          <p:cNvPicPr>
            <a:picLocks noChangeAspect="1" noChangeArrowheads="1"/>
          </p:cNvPicPr>
          <p:nvPr/>
        </p:nvPicPr>
        <p:blipFill>
          <a:blip r:embed="rId3"/>
          <a:srcRect/>
          <a:stretch>
            <a:fillRect/>
          </a:stretch>
        </p:blipFill>
        <p:spPr bwMode="auto">
          <a:xfrm>
            <a:off x="5429256" y="1357298"/>
            <a:ext cx="3076575" cy="3810000"/>
          </a:xfrm>
          <a:prstGeom prst="rect">
            <a:avLst/>
          </a:prstGeom>
          <a:noFill/>
          <a:ln w="38100">
            <a:solidFill>
              <a:schemeClr val="tx2"/>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14338"/>
                                        </p:tgtEl>
                                        <p:attrNameLst>
                                          <p:attrName>style.visibility</p:attrName>
                                        </p:attrNameLst>
                                      </p:cBhvr>
                                      <p:to>
                                        <p:strVal val="visible"/>
                                      </p:to>
                                    </p:set>
                                    <p:anim calcmode="lin" valueType="num">
                                      <p:cBhvr>
                                        <p:cTn id="14" dur="3000" fill="hold"/>
                                        <p:tgtEl>
                                          <p:spTgt spid="14338"/>
                                        </p:tgtEl>
                                        <p:attrNameLst>
                                          <p:attrName>ppt_w</p:attrName>
                                        </p:attrNameLst>
                                      </p:cBhvr>
                                      <p:tavLst>
                                        <p:tav tm="0">
                                          <p:val>
                                            <p:strVal val="#ppt_w*0.70"/>
                                          </p:val>
                                        </p:tav>
                                        <p:tav tm="100000">
                                          <p:val>
                                            <p:strVal val="#ppt_w"/>
                                          </p:val>
                                        </p:tav>
                                      </p:tavLst>
                                    </p:anim>
                                    <p:anim calcmode="lin" valueType="num">
                                      <p:cBhvr>
                                        <p:cTn id="15" dur="3000" fill="hold"/>
                                        <p:tgtEl>
                                          <p:spTgt spid="14338"/>
                                        </p:tgtEl>
                                        <p:attrNameLst>
                                          <p:attrName>ppt_h</p:attrName>
                                        </p:attrNameLst>
                                      </p:cBhvr>
                                      <p:tavLst>
                                        <p:tav tm="0">
                                          <p:val>
                                            <p:strVal val="#ppt_h"/>
                                          </p:val>
                                        </p:tav>
                                        <p:tav tm="100000">
                                          <p:val>
                                            <p:strVal val="#ppt_h"/>
                                          </p:val>
                                        </p:tav>
                                      </p:tavLst>
                                    </p:anim>
                                    <p:animEffect transition="in" filter="fade">
                                      <p:cBhvr>
                                        <p:cTn id="16" dur="3000"/>
                                        <p:tgtEl>
                                          <p:spTgt spid="14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58" y="714356"/>
            <a:ext cx="4000528" cy="2677656"/>
          </a:xfrm>
          <a:prstGeom prst="rect">
            <a:avLst/>
          </a:prstGeom>
          <a:noFill/>
        </p:spPr>
        <p:txBody>
          <a:bodyPr wrap="square" rtlCol="0">
            <a:spAutoFit/>
          </a:bodyPr>
          <a:lstStyle/>
          <a:p>
            <a:pPr algn="just"/>
            <a:r>
              <a:rPr lang="en-US" sz="2800" dirty="0" smtClean="0"/>
              <a:t>	Schools in England have names, not numbers. They often get named after the place where they are (</a:t>
            </a:r>
            <a:r>
              <a:rPr lang="en-US" sz="2800" i="1" dirty="0" smtClean="0"/>
              <a:t>Green Hill School, Cedar Grove School</a:t>
            </a:r>
            <a:r>
              <a:rPr lang="en-US" sz="2800" dirty="0" smtClean="0"/>
              <a:t>)</a:t>
            </a:r>
            <a:endParaRPr lang="ru-RU" sz="2800" dirty="0"/>
          </a:p>
        </p:txBody>
      </p:sp>
      <p:pic>
        <p:nvPicPr>
          <p:cNvPr id="15362" name="Picture 2" descr="Картинка 28 из 8619">
            <a:hlinkClick r:id="rId2"/>
          </p:cNvPr>
          <p:cNvPicPr>
            <a:picLocks noChangeAspect="1" noChangeArrowheads="1"/>
          </p:cNvPicPr>
          <p:nvPr/>
        </p:nvPicPr>
        <p:blipFill>
          <a:blip r:embed="rId3"/>
          <a:srcRect/>
          <a:stretch>
            <a:fillRect/>
          </a:stretch>
        </p:blipFill>
        <p:spPr bwMode="auto">
          <a:xfrm>
            <a:off x="285720" y="3429000"/>
            <a:ext cx="4085538" cy="3071834"/>
          </a:xfrm>
          <a:prstGeom prst="rect">
            <a:avLst/>
          </a:prstGeom>
          <a:noFill/>
          <a:ln w="38100">
            <a:solidFill>
              <a:schemeClr val="accent2"/>
            </a:solidFill>
          </a:ln>
        </p:spPr>
      </p:pic>
      <p:sp>
        <p:nvSpPr>
          <p:cNvPr id="4" name="TextBox 3"/>
          <p:cNvSpPr txBox="1"/>
          <p:nvPr/>
        </p:nvSpPr>
        <p:spPr>
          <a:xfrm>
            <a:off x="4714876" y="3500438"/>
            <a:ext cx="4143404" cy="1384995"/>
          </a:xfrm>
          <a:prstGeom prst="rect">
            <a:avLst/>
          </a:prstGeom>
          <a:noFill/>
        </p:spPr>
        <p:txBody>
          <a:bodyPr wrap="square" rtlCol="0">
            <a:spAutoFit/>
          </a:bodyPr>
          <a:lstStyle/>
          <a:p>
            <a:r>
              <a:rPr lang="en-US" sz="2800" dirty="0" smtClean="0"/>
              <a:t>or after some famous or important people (</a:t>
            </a:r>
            <a:r>
              <a:rPr lang="en-US" sz="2800" i="1" dirty="0" smtClean="0"/>
              <a:t>St Mary’s School</a:t>
            </a:r>
            <a:r>
              <a:rPr lang="en-US" sz="2800" dirty="0" smtClean="0"/>
              <a:t>)</a:t>
            </a:r>
            <a:endParaRPr lang="ru-RU" sz="2800" dirty="0"/>
          </a:p>
        </p:txBody>
      </p:sp>
      <p:pic>
        <p:nvPicPr>
          <p:cNvPr id="15364" name="Picture 4" descr="Картинка 22 из 8619">
            <a:hlinkClick r:id="rId4"/>
          </p:cNvPr>
          <p:cNvPicPr>
            <a:picLocks noChangeAspect="1" noChangeArrowheads="1"/>
          </p:cNvPicPr>
          <p:nvPr/>
        </p:nvPicPr>
        <p:blipFill>
          <a:blip r:embed="rId5"/>
          <a:srcRect/>
          <a:stretch>
            <a:fillRect/>
          </a:stretch>
        </p:blipFill>
        <p:spPr bwMode="auto">
          <a:xfrm>
            <a:off x="4714876" y="285728"/>
            <a:ext cx="3810000" cy="2857500"/>
          </a:xfrm>
          <a:prstGeom prst="rect">
            <a:avLst/>
          </a:prstGeom>
          <a:noFill/>
          <a:ln w="38100">
            <a:solidFill>
              <a:schemeClr val="accent2"/>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15362"/>
                                        </p:tgtEl>
                                        <p:attrNameLst>
                                          <p:attrName>style.visibility</p:attrName>
                                        </p:attrNameLst>
                                      </p:cBhvr>
                                      <p:to>
                                        <p:strVal val="visible"/>
                                      </p:to>
                                    </p:set>
                                    <p:animEffect transition="in" filter="dissolve">
                                      <p:cBhvr>
                                        <p:cTn id="14" dur="3000"/>
                                        <p:tgtEl>
                                          <p:spTgt spid="1536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3000" fill="hold"/>
                                        <p:tgtEl>
                                          <p:spTgt spid="4"/>
                                        </p:tgtEl>
                                        <p:attrNameLst>
                                          <p:attrName>ppt_w</p:attrName>
                                        </p:attrNameLst>
                                      </p:cBhvr>
                                      <p:tavLst>
                                        <p:tav tm="0">
                                          <p:val>
                                            <p:fltVal val="0"/>
                                          </p:val>
                                        </p:tav>
                                        <p:tav tm="100000">
                                          <p:val>
                                            <p:strVal val="#ppt_w"/>
                                          </p:val>
                                        </p:tav>
                                      </p:tavLst>
                                    </p:anim>
                                    <p:anim calcmode="lin" valueType="num">
                                      <p:cBhvr>
                                        <p:cTn id="20" dur="3000" fill="hold"/>
                                        <p:tgtEl>
                                          <p:spTgt spid="4"/>
                                        </p:tgtEl>
                                        <p:attrNameLst>
                                          <p:attrName>ppt_h</p:attrName>
                                        </p:attrNameLst>
                                      </p:cBhvr>
                                      <p:tavLst>
                                        <p:tav tm="0">
                                          <p:val>
                                            <p:fltVal val="0"/>
                                          </p:val>
                                        </p:tav>
                                        <p:tav tm="100000">
                                          <p:val>
                                            <p:strVal val="#ppt_h"/>
                                          </p:val>
                                        </p:tav>
                                      </p:tavLst>
                                    </p:anim>
                                    <p:animEffect transition="in" filter="fade">
                                      <p:cBhvr>
                                        <p:cTn id="21" dur="3000"/>
                                        <p:tgtEl>
                                          <p:spTgt spid="4"/>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15364"/>
                                        </p:tgtEl>
                                        <p:attrNameLst>
                                          <p:attrName>style.visibility</p:attrName>
                                        </p:attrNameLst>
                                      </p:cBhvr>
                                      <p:to>
                                        <p:strVal val="visible"/>
                                      </p:to>
                                    </p:set>
                                    <p:animEffect transition="in" filter="dissolve">
                                      <p:cBhvr>
                                        <p:cTn id="26" dur="30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214290"/>
            <a:ext cx="4071966" cy="3539430"/>
          </a:xfrm>
          <a:prstGeom prst="rect">
            <a:avLst/>
          </a:prstGeom>
          <a:noFill/>
        </p:spPr>
        <p:txBody>
          <a:bodyPr wrap="square" rtlCol="0">
            <a:spAutoFit/>
          </a:bodyPr>
          <a:lstStyle/>
          <a:p>
            <a:pPr algn="just"/>
            <a:r>
              <a:rPr lang="en-US" sz="2800" dirty="0" smtClean="0">
                <a:latin typeface="Times New Roman" pitchFamily="18" charset="0"/>
                <a:cs typeface="Times New Roman" pitchFamily="18" charset="0"/>
              </a:rPr>
              <a:t>	At the age of four or five, primary school  children go to infant schools or infant classes  where they spend three years till they  are seven. In infant schools they spend much time outdoors</a:t>
            </a:r>
            <a:endParaRPr lang="ru-RU" sz="2800" dirty="0">
              <a:latin typeface="Times New Roman" pitchFamily="18" charset="0"/>
              <a:cs typeface="Times New Roman" pitchFamily="18" charset="0"/>
            </a:endParaRPr>
          </a:p>
        </p:txBody>
      </p:sp>
      <p:pic>
        <p:nvPicPr>
          <p:cNvPr id="16386" name="Picture 2" descr="Картинка 6 из 2271">
            <a:hlinkClick r:id="rId2"/>
          </p:cNvPr>
          <p:cNvPicPr>
            <a:picLocks noChangeAspect="1" noChangeArrowheads="1"/>
          </p:cNvPicPr>
          <p:nvPr/>
        </p:nvPicPr>
        <p:blipFill>
          <a:blip r:embed="rId3"/>
          <a:srcRect/>
          <a:stretch>
            <a:fillRect/>
          </a:stretch>
        </p:blipFill>
        <p:spPr bwMode="auto">
          <a:xfrm>
            <a:off x="571472" y="4214818"/>
            <a:ext cx="3536144" cy="2357430"/>
          </a:xfrm>
          <a:prstGeom prst="rect">
            <a:avLst/>
          </a:prstGeom>
          <a:noFill/>
          <a:ln w="38100">
            <a:solidFill>
              <a:schemeClr val="accent2"/>
            </a:solidFill>
          </a:ln>
        </p:spPr>
      </p:pic>
      <p:pic>
        <p:nvPicPr>
          <p:cNvPr id="16388" name="Picture 4" descr="Картинка 87 из 2271">
            <a:hlinkClick r:id="rId4"/>
          </p:cNvPr>
          <p:cNvPicPr>
            <a:picLocks noChangeAspect="1" noChangeArrowheads="1"/>
          </p:cNvPicPr>
          <p:nvPr/>
        </p:nvPicPr>
        <p:blipFill>
          <a:blip r:embed="rId5"/>
          <a:srcRect/>
          <a:stretch>
            <a:fillRect/>
          </a:stretch>
        </p:blipFill>
        <p:spPr bwMode="auto">
          <a:xfrm>
            <a:off x="4500562" y="357166"/>
            <a:ext cx="4267200" cy="3200401"/>
          </a:xfrm>
          <a:prstGeom prst="rect">
            <a:avLst/>
          </a:prstGeom>
          <a:noFill/>
          <a:ln w="38100">
            <a:solidFill>
              <a:schemeClr val="accent2"/>
            </a:solidFill>
          </a:ln>
        </p:spPr>
      </p:pic>
      <p:pic>
        <p:nvPicPr>
          <p:cNvPr id="16390" name="Picture 6" descr="Картинка 8 из 141">
            <a:hlinkClick r:id="rId6"/>
          </p:cNvPr>
          <p:cNvPicPr>
            <a:picLocks noChangeAspect="1" noChangeArrowheads="1"/>
          </p:cNvPicPr>
          <p:nvPr/>
        </p:nvPicPr>
        <p:blipFill>
          <a:blip r:embed="rId7"/>
          <a:srcRect/>
          <a:stretch>
            <a:fillRect/>
          </a:stretch>
        </p:blipFill>
        <p:spPr bwMode="auto">
          <a:xfrm>
            <a:off x="4500562" y="3738386"/>
            <a:ext cx="4286280" cy="2854839"/>
          </a:xfrm>
          <a:prstGeom prst="rect">
            <a:avLst/>
          </a:prstGeom>
          <a:noFill/>
          <a:ln w="38100">
            <a:solidFill>
              <a:schemeClr val="accent2"/>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6386"/>
                                        </p:tgtEl>
                                        <p:attrNameLst>
                                          <p:attrName>style.visibility</p:attrName>
                                        </p:attrNameLst>
                                      </p:cBhvr>
                                      <p:to>
                                        <p:strVal val="visible"/>
                                      </p:to>
                                    </p:set>
                                    <p:anim calcmode="lin" valueType="num">
                                      <p:cBhvr>
                                        <p:cTn id="14" dur="3000" fill="hold"/>
                                        <p:tgtEl>
                                          <p:spTgt spid="16386"/>
                                        </p:tgtEl>
                                        <p:attrNameLst>
                                          <p:attrName>ppt_w</p:attrName>
                                        </p:attrNameLst>
                                      </p:cBhvr>
                                      <p:tavLst>
                                        <p:tav tm="0">
                                          <p:val>
                                            <p:fltVal val="0"/>
                                          </p:val>
                                        </p:tav>
                                        <p:tav tm="100000">
                                          <p:val>
                                            <p:strVal val="#ppt_w"/>
                                          </p:val>
                                        </p:tav>
                                      </p:tavLst>
                                    </p:anim>
                                    <p:anim calcmode="lin" valueType="num">
                                      <p:cBhvr>
                                        <p:cTn id="15" dur="3000" fill="hold"/>
                                        <p:tgtEl>
                                          <p:spTgt spid="16386"/>
                                        </p:tgtEl>
                                        <p:attrNameLst>
                                          <p:attrName>ppt_h</p:attrName>
                                        </p:attrNameLst>
                                      </p:cBhvr>
                                      <p:tavLst>
                                        <p:tav tm="0">
                                          <p:val>
                                            <p:fltVal val="0"/>
                                          </p:val>
                                        </p:tav>
                                        <p:tav tm="100000">
                                          <p:val>
                                            <p:strVal val="#ppt_h"/>
                                          </p:val>
                                        </p:tav>
                                      </p:tavLst>
                                    </p:anim>
                                    <p:animEffect transition="in" filter="fade">
                                      <p:cBhvr>
                                        <p:cTn id="16" dur="3000"/>
                                        <p:tgtEl>
                                          <p:spTgt spid="1638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16388"/>
                                        </p:tgtEl>
                                        <p:attrNameLst>
                                          <p:attrName>style.visibility</p:attrName>
                                        </p:attrNameLst>
                                      </p:cBhvr>
                                      <p:to>
                                        <p:strVal val="visible"/>
                                      </p:to>
                                    </p:set>
                                    <p:anim calcmode="lin" valueType="num">
                                      <p:cBhvr>
                                        <p:cTn id="21" dur="3000" fill="hold"/>
                                        <p:tgtEl>
                                          <p:spTgt spid="16388"/>
                                        </p:tgtEl>
                                        <p:attrNameLst>
                                          <p:attrName>ppt_w</p:attrName>
                                        </p:attrNameLst>
                                      </p:cBhvr>
                                      <p:tavLst>
                                        <p:tav tm="0">
                                          <p:val>
                                            <p:fltVal val="0"/>
                                          </p:val>
                                        </p:tav>
                                        <p:tav tm="100000">
                                          <p:val>
                                            <p:strVal val="#ppt_w"/>
                                          </p:val>
                                        </p:tav>
                                      </p:tavLst>
                                    </p:anim>
                                    <p:anim calcmode="lin" valueType="num">
                                      <p:cBhvr>
                                        <p:cTn id="22" dur="3000" fill="hold"/>
                                        <p:tgtEl>
                                          <p:spTgt spid="16388"/>
                                        </p:tgtEl>
                                        <p:attrNameLst>
                                          <p:attrName>ppt_h</p:attrName>
                                        </p:attrNameLst>
                                      </p:cBhvr>
                                      <p:tavLst>
                                        <p:tav tm="0">
                                          <p:val>
                                            <p:fltVal val="0"/>
                                          </p:val>
                                        </p:tav>
                                        <p:tav tm="100000">
                                          <p:val>
                                            <p:strVal val="#ppt_h"/>
                                          </p:val>
                                        </p:tav>
                                      </p:tavLst>
                                    </p:anim>
                                    <p:animEffect transition="in" filter="fade">
                                      <p:cBhvr>
                                        <p:cTn id="23" dur="3000"/>
                                        <p:tgtEl>
                                          <p:spTgt spid="16388"/>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16390"/>
                                        </p:tgtEl>
                                        <p:attrNameLst>
                                          <p:attrName>style.visibility</p:attrName>
                                        </p:attrNameLst>
                                      </p:cBhvr>
                                      <p:to>
                                        <p:strVal val="visible"/>
                                      </p:to>
                                    </p:set>
                                    <p:anim calcmode="lin" valueType="num">
                                      <p:cBhvr>
                                        <p:cTn id="28" dur="3000" fill="hold"/>
                                        <p:tgtEl>
                                          <p:spTgt spid="16390"/>
                                        </p:tgtEl>
                                        <p:attrNameLst>
                                          <p:attrName>ppt_w</p:attrName>
                                        </p:attrNameLst>
                                      </p:cBhvr>
                                      <p:tavLst>
                                        <p:tav tm="0">
                                          <p:val>
                                            <p:fltVal val="0"/>
                                          </p:val>
                                        </p:tav>
                                        <p:tav tm="100000">
                                          <p:val>
                                            <p:strVal val="#ppt_w"/>
                                          </p:val>
                                        </p:tav>
                                      </p:tavLst>
                                    </p:anim>
                                    <p:anim calcmode="lin" valueType="num">
                                      <p:cBhvr>
                                        <p:cTn id="29" dur="3000" fill="hold"/>
                                        <p:tgtEl>
                                          <p:spTgt spid="16390"/>
                                        </p:tgtEl>
                                        <p:attrNameLst>
                                          <p:attrName>ppt_h</p:attrName>
                                        </p:attrNameLst>
                                      </p:cBhvr>
                                      <p:tavLst>
                                        <p:tav tm="0">
                                          <p:val>
                                            <p:fltVal val="0"/>
                                          </p:val>
                                        </p:tav>
                                        <p:tav tm="100000">
                                          <p:val>
                                            <p:strVal val="#ppt_h"/>
                                          </p:val>
                                        </p:tav>
                                      </p:tavLst>
                                    </p:anim>
                                    <p:animEffect transition="in" filter="fade">
                                      <p:cBhvr>
                                        <p:cTn id="30" dur="3000"/>
                                        <p:tgtEl>
                                          <p:spTgt spid="163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Картинка 111 из 147">
            <a:hlinkClick r:id="rId2"/>
          </p:cNvPr>
          <p:cNvPicPr>
            <a:picLocks noChangeAspect="1" noChangeArrowheads="1"/>
          </p:cNvPicPr>
          <p:nvPr/>
        </p:nvPicPr>
        <p:blipFill>
          <a:blip r:embed="rId3"/>
          <a:srcRect/>
          <a:stretch>
            <a:fillRect/>
          </a:stretch>
        </p:blipFill>
        <p:spPr bwMode="auto">
          <a:xfrm>
            <a:off x="4929190" y="4643446"/>
            <a:ext cx="1428759" cy="1857388"/>
          </a:xfrm>
          <a:prstGeom prst="rect">
            <a:avLst/>
          </a:prstGeom>
          <a:noFill/>
          <a:ln w="38100">
            <a:solidFill>
              <a:schemeClr val="accent2"/>
            </a:solidFill>
          </a:ln>
        </p:spPr>
      </p:pic>
      <p:pic>
        <p:nvPicPr>
          <p:cNvPr id="19462" name="Picture 6" descr="Картинка 143 из 151">
            <a:hlinkClick r:id="rId4"/>
          </p:cNvPr>
          <p:cNvPicPr>
            <a:picLocks noChangeAspect="1" noChangeArrowheads="1"/>
          </p:cNvPicPr>
          <p:nvPr/>
        </p:nvPicPr>
        <p:blipFill>
          <a:blip r:embed="rId5"/>
          <a:srcRect/>
          <a:stretch>
            <a:fillRect/>
          </a:stretch>
        </p:blipFill>
        <p:spPr bwMode="auto">
          <a:xfrm>
            <a:off x="571472" y="2071678"/>
            <a:ext cx="3578275" cy="2357454"/>
          </a:xfrm>
          <a:prstGeom prst="rect">
            <a:avLst/>
          </a:prstGeom>
          <a:noFill/>
          <a:ln w="38100">
            <a:solidFill>
              <a:schemeClr val="accent2"/>
            </a:solidFill>
          </a:ln>
        </p:spPr>
      </p:pic>
      <p:sp>
        <p:nvSpPr>
          <p:cNvPr id="6" name="TextBox 5"/>
          <p:cNvSpPr txBox="1"/>
          <p:nvPr/>
        </p:nvSpPr>
        <p:spPr>
          <a:xfrm>
            <a:off x="642910" y="214290"/>
            <a:ext cx="8001056" cy="1815882"/>
          </a:xfrm>
          <a:prstGeom prst="rect">
            <a:avLst/>
          </a:prstGeom>
          <a:noFill/>
        </p:spPr>
        <p:txBody>
          <a:bodyPr wrap="square" rtlCol="0">
            <a:spAutoFit/>
          </a:bodyPr>
          <a:lstStyle/>
          <a:p>
            <a:pPr algn="just"/>
            <a:r>
              <a:rPr lang="en-US" sz="2800" dirty="0" smtClean="0">
                <a:latin typeface="Times New Roman" pitchFamily="18" charset="0"/>
                <a:cs typeface="Times New Roman" pitchFamily="18" charset="0"/>
              </a:rPr>
              <a:t>They learn how to get on with other </a:t>
            </a:r>
            <a:r>
              <a:rPr lang="en-US" sz="2800" dirty="0" err="1" smtClean="0">
                <a:latin typeface="Times New Roman" pitchFamily="18" charset="0"/>
                <a:cs typeface="Times New Roman" pitchFamily="18" charset="0"/>
              </a:rPr>
              <a:t>children.Their</a:t>
            </a:r>
            <a:r>
              <a:rPr lang="en-US" sz="2800" dirty="0" smtClean="0">
                <a:latin typeface="Times New Roman" pitchFamily="18" charset="0"/>
                <a:cs typeface="Times New Roman" pitchFamily="18" charset="0"/>
              </a:rPr>
              <a:t> classes are quite informal but they begin to learn how to  read, count and write a little. They look at the pictures in interesting books, draw pictures in pencil</a:t>
            </a:r>
            <a:endParaRPr lang="ru-RU" sz="2800" dirty="0">
              <a:latin typeface="Times New Roman" pitchFamily="18" charset="0"/>
              <a:cs typeface="Times New Roman" pitchFamily="18" charset="0"/>
            </a:endParaRPr>
          </a:p>
        </p:txBody>
      </p:sp>
      <p:pic>
        <p:nvPicPr>
          <p:cNvPr id="19466" name="Picture 10" descr="Картинка 15 из 20838">
            <a:hlinkClick r:id="rId6"/>
          </p:cNvPr>
          <p:cNvPicPr>
            <a:picLocks noChangeAspect="1" noChangeArrowheads="1"/>
          </p:cNvPicPr>
          <p:nvPr/>
        </p:nvPicPr>
        <p:blipFill>
          <a:blip r:embed="rId7"/>
          <a:srcRect/>
          <a:stretch>
            <a:fillRect/>
          </a:stretch>
        </p:blipFill>
        <p:spPr bwMode="auto">
          <a:xfrm>
            <a:off x="500034" y="4598261"/>
            <a:ext cx="3643338" cy="1989140"/>
          </a:xfrm>
          <a:prstGeom prst="rect">
            <a:avLst/>
          </a:prstGeom>
          <a:noFill/>
          <a:ln w="38100">
            <a:solidFill>
              <a:schemeClr val="accent2"/>
            </a:solidFill>
          </a:ln>
        </p:spPr>
      </p:pic>
      <p:pic>
        <p:nvPicPr>
          <p:cNvPr id="19468" name="Picture 12" descr="Картинка 37 из 20838">
            <a:hlinkClick r:id="rId8"/>
          </p:cNvPr>
          <p:cNvPicPr>
            <a:picLocks noChangeAspect="1" noChangeArrowheads="1"/>
          </p:cNvPicPr>
          <p:nvPr/>
        </p:nvPicPr>
        <p:blipFill>
          <a:blip r:embed="rId9"/>
          <a:srcRect/>
          <a:stretch>
            <a:fillRect/>
          </a:stretch>
        </p:blipFill>
        <p:spPr bwMode="auto">
          <a:xfrm>
            <a:off x="7358082" y="2357430"/>
            <a:ext cx="1381611" cy="2077610"/>
          </a:xfrm>
          <a:prstGeom prst="rect">
            <a:avLst/>
          </a:prstGeom>
          <a:noFill/>
          <a:ln w="38100">
            <a:solidFill>
              <a:schemeClr val="accent2"/>
            </a:solidFill>
          </a:ln>
        </p:spPr>
      </p:pic>
      <p:pic>
        <p:nvPicPr>
          <p:cNvPr id="19470" name="Picture 14" descr="Картинка 119 из 20838">
            <a:hlinkClick r:id="rId10"/>
          </p:cNvPr>
          <p:cNvPicPr>
            <a:picLocks noChangeAspect="1" noChangeArrowheads="1"/>
          </p:cNvPicPr>
          <p:nvPr/>
        </p:nvPicPr>
        <p:blipFill>
          <a:blip r:embed="rId11" cstate="print"/>
          <a:srcRect/>
          <a:stretch>
            <a:fillRect/>
          </a:stretch>
        </p:blipFill>
        <p:spPr bwMode="auto">
          <a:xfrm>
            <a:off x="4429124" y="2571744"/>
            <a:ext cx="2796575" cy="1857388"/>
          </a:xfrm>
          <a:prstGeom prst="rect">
            <a:avLst/>
          </a:prstGeom>
          <a:noFill/>
          <a:ln w="38100">
            <a:solidFill>
              <a:schemeClr val="accent2"/>
            </a:solidFill>
          </a:ln>
        </p:spPr>
      </p:pic>
      <p:pic>
        <p:nvPicPr>
          <p:cNvPr id="19472" name="Picture 16" descr="Картинка 141 из 20838">
            <a:hlinkClick r:id="rId12"/>
          </p:cNvPr>
          <p:cNvPicPr>
            <a:picLocks noChangeAspect="1" noChangeArrowheads="1"/>
          </p:cNvPicPr>
          <p:nvPr/>
        </p:nvPicPr>
        <p:blipFill>
          <a:blip r:embed="rId13" cstate="print"/>
          <a:srcRect/>
          <a:stretch>
            <a:fillRect/>
          </a:stretch>
        </p:blipFill>
        <p:spPr bwMode="auto">
          <a:xfrm>
            <a:off x="7429520" y="4572008"/>
            <a:ext cx="1374289" cy="1928826"/>
          </a:xfrm>
          <a:prstGeom prst="rect">
            <a:avLst/>
          </a:prstGeom>
          <a:noFill/>
          <a:ln w="38100">
            <a:solidFill>
              <a:schemeClr val="accent2"/>
            </a:solidFill>
          </a:ln>
        </p:spPr>
      </p:pic>
      <p:sp>
        <p:nvSpPr>
          <p:cNvPr id="11" name="TextBox 10"/>
          <p:cNvSpPr txBox="1"/>
          <p:nvPr/>
        </p:nvSpPr>
        <p:spPr>
          <a:xfrm>
            <a:off x="4357686" y="1928802"/>
            <a:ext cx="2786082" cy="523220"/>
          </a:xfrm>
          <a:prstGeom prst="rect">
            <a:avLst/>
          </a:prstGeom>
          <a:noFill/>
        </p:spPr>
        <p:txBody>
          <a:bodyPr wrap="square" rtlCol="0">
            <a:spAutoFit/>
          </a:bodyPr>
          <a:lstStyle/>
          <a:p>
            <a:pPr algn="ctr"/>
            <a:r>
              <a:rPr lang="en-US" sz="2800" dirty="0" smtClean="0">
                <a:latin typeface="Times New Roman" pitchFamily="18" charset="0"/>
                <a:cs typeface="Times New Roman" pitchFamily="18" charset="0"/>
              </a:rPr>
              <a:t>and </a:t>
            </a:r>
            <a:r>
              <a:rPr lang="en-US" sz="2800" dirty="0" err="1" smtClean="0">
                <a:latin typeface="Times New Roman" pitchFamily="18" charset="0"/>
                <a:cs typeface="Times New Roman" pitchFamily="18" charset="0"/>
              </a:rPr>
              <a:t>colour</a:t>
            </a:r>
            <a:r>
              <a:rPr lang="en-US" sz="2800" dirty="0" smtClean="0">
                <a:latin typeface="Times New Roman" pitchFamily="18" charset="0"/>
                <a:cs typeface="Times New Roman" pitchFamily="18" charset="0"/>
              </a:rPr>
              <a:t> them.</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3000" fill="hold"/>
                                        <p:tgtEl>
                                          <p:spTgt spid="6"/>
                                        </p:tgtEl>
                                        <p:attrNameLst>
                                          <p:attrName>ppt_w</p:attrName>
                                        </p:attrNameLst>
                                      </p:cBhvr>
                                      <p:tavLst>
                                        <p:tav tm="0">
                                          <p:val>
                                            <p:fltVal val="0"/>
                                          </p:val>
                                        </p:tav>
                                        <p:tav tm="100000">
                                          <p:val>
                                            <p:strVal val="#ppt_w"/>
                                          </p:val>
                                        </p:tav>
                                      </p:tavLst>
                                    </p:anim>
                                    <p:anim calcmode="lin" valueType="num">
                                      <p:cBhvr>
                                        <p:cTn id="8" dur="3000" fill="hold"/>
                                        <p:tgtEl>
                                          <p:spTgt spid="6"/>
                                        </p:tgtEl>
                                        <p:attrNameLst>
                                          <p:attrName>ppt_h</p:attrName>
                                        </p:attrNameLst>
                                      </p:cBhvr>
                                      <p:tavLst>
                                        <p:tav tm="0">
                                          <p:val>
                                            <p:fltVal val="0"/>
                                          </p:val>
                                        </p:tav>
                                        <p:tav tm="100000">
                                          <p:val>
                                            <p:strVal val="#ppt_h"/>
                                          </p:val>
                                        </p:tav>
                                      </p:tavLst>
                                    </p:anim>
                                    <p:animEffect transition="in" filter="fade">
                                      <p:cBhvr>
                                        <p:cTn id="9" dur="3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3000" fill="hold"/>
                                        <p:tgtEl>
                                          <p:spTgt spid="11"/>
                                        </p:tgtEl>
                                        <p:attrNameLst>
                                          <p:attrName>ppt_w</p:attrName>
                                        </p:attrNameLst>
                                      </p:cBhvr>
                                      <p:tavLst>
                                        <p:tav tm="0">
                                          <p:val>
                                            <p:fltVal val="0"/>
                                          </p:val>
                                        </p:tav>
                                        <p:tav tm="100000">
                                          <p:val>
                                            <p:strVal val="#ppt_w"/>
                                          </p:val>
                                        </p:tav>
                                      </p:tavLst>
                                    </p:anim>
                                    <p:anim calcmode="lin" valueType="num">
                                      <p:cBhvr>
                                        <p:cTn id="15" dur="3000" fill="hold"/>
                                        <p:tgtEl>
                                          <p:spTgt spid="11"/>
                                        </p:tgtEl>
                                        <p:attrNameLst>
                                          <p:attrName>ppt_h</p:attrName>
                                        </p:attrNameLst>
                                      </p:cBhvr>
                                      <p:tavLst>
                                        <p:tav tm="0">
                                          <p:val>
                                            <p:fltVal val="0"/>
                                          </p:val>
                                        </p:tav>
                                        <p:tav tm="100000">
                                          <p:val>
                                            <p:strVal val="#ppt_h"/>
                                          </p:val>
                                        </p:tav>
                                      </p:tavLst>
                                    </p:anim>
                                    <p:animEffect transition="in" filter="fade">
                                      <p:cBhvr>
                                        <p:cTn id="16" dur="30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19462"/>
                                        </p:tgtEl>
                                        <p:attrNameLst>
                                          <p:attrName>style.visibility</p:attrName>
                                        </p:attrNameLst>
                                      </p:cBhvr>
                                      <p:to>
                                        <p:strVal val="visible"/>
                                      </p:to>
                                    </p:set>
                                    <p:anim calcmode="lin" valueType="num">
                                      <p:cBhvr>
                                        <p:cTn id="21" dur="3000" fill="hold"/>
                                        <p:tgtEl>
                                          <p:spTgt spid="19462"/>
                                        </p:tgtEl>
                                        <p:attrNameLst>
                                          <p:attrName>ppt_w</p:attrName>
                                        </p:attrNameLst>
                                      </p:cBhvr>
                                      <p:tavLst>
                                        <p:tav tm="0">
                                          <p:val>
                                            <p:fltVal val="0"/>
                                          </p:val>
                                        </p:tav>
                                        <p:tav tm="100000">
                                          <p:val>
                                            <p:strVal val="#ppt_w"/>
                                          </p:val>
                                        </p:tav>
                                      </p:tavLst>
                                    </p:anim>
                                    <p:anim calcmode="lin" valueType="num">
                                      <p:cBhvr>
                                        <p:cTn id="22" dur="3000" fill="hold"/>
                                        <p:tgtEl>
                                          <p:spTgt spid="19462"/>
                                        </p:tgtEl>
                                        <p:attrNameLst>
                                          <p:attrName>ppt_h</p:attrName>
                                        </p:attrNameLst>
                                      </p:cBhvr>
                                      <p:tavLst>
                                        <p:tav tm="0">
                                          <p:val>
                                            <p:fltVal val="0"/>
                                          </p:val>
                                        </p:tav>
                                        <p:tav tm="100000">
                                          <p:val>
                                            <p:strVal val="#ppt_h"/>
                                          </p:val>
                                        </p:tav>
                                      </p:tavLst>
                                    </p:anim>
                                    <p:animEffect transition="in" filter="fade">
                                      <p:cBhvr>
                                        <p:cTn id="23" dur="3000"/>
                                        <p:tgtEl>
                                          <p:spTgt spid="19462"/>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19470"/>
                                        </p:tgtEl>
                                        <p:attrNameLst>
                                          <p:attrName>style.visibility</p:attrName>
                                        </p:attrNameLst>
                                      </p:cBhvr>
                                      <p:to>
                                        <p:strVal val="visible"/>
                                      </p:to>
                                    </p:set>
                                    <p:anim calcmode="lin" valueType="num">
                                      <p:cBhvr>
                                        <p:cTn id="28" dur="3000" fill="hold"/>
                                        <p:tgtEl>
                                          <p:spTgt spid="19470"/>
                                        </p:tgtEl>
                                        <p:attrNameLst>
                                          <p:attrName>ppt_w</p:attrName>
                                        </p:attrNameLst>
                                      </p:cBhvr>
                                      <p:tavLst>
                                        <p:tav tm="0">
                                          <p:val>
                                            <p:fltVal val="0"/>
                                          </p:val>
                                        </p:tav>
                                        <p:tav tm="100000">
                                          <p:val>
                                            <p:strVal val="#ppt_w"/>
                                          </p:val>
                                        </p:tav>
                                      </p:tavLst>
                                    </p:anim>
                                    <p:anim calcmode="lin" valueType="num">
                                      <p:cBhvr>
                                        <p:cTn id="29" dur="3000" fill="hold"/>
                                        <p:tgtEl>
                                          <p:spTgt spid="19470"/>
                                        </p:tgtEl>
                                        <p:attrNameLst>
                                          <p:attrName>ppt_h</p:attrName>
                                        </p:attrNameLst>
                                      </p:cBhvr>
                                      <p:tavLst>
                                        <p:tav tm="0">
                                          <p:val>
                                            <p:fltVal val="0"/>
                                          </p:val>
                                        </p:tav>
                                        <p:tav tm="100000">
                                          <p:val>
                                            <p:strVal val="#ppt_h"/>
                                          </p:val>
                                        </p:tav>
                                      </p:tavLst>
                                    </p:anim>
                                    <p:animEffect transition="in" filter="fade">
                                      <p:cBhvr>
                                        <p:cTn id="30" dur="3000"/>
                                        <p:tgtEl>
                                          <p:spTgt spid="19470"/>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nodeType="clickEffect">
                                  <p:stCondLst>
                                    <p:cond delay="0"/>
                                  </p:stCondLst>
                                  <p:childTnLst>
                                    <p:set>
                                      <p:cBhvr>
                                        <p:cTn id="34" dur="1" fill="hold">
                                          <p:stCondLst>
                                            <p:cond delay="0"/>
                                          </p:stCondLst>
                                        </p:cTn>
                                        <p:tgtEl>
                                          <p:spTgt spid="19468"/>
                                        </p:tgtEl>
                                        <p:attrNameLst>
                                          <p:attrName>style.visibility</p:attrName>
                                        </p:attrNameLst>
                                      </p:cBhvr>
                                      <p:to>
                                        <p:strVal val="visible"/>
                                      </p:to>
                                    </p:set>
                                    <p:anim calcmode="lin" valueType="num">
                                      <p:cBhvr>
                                        <p:cTn id="35" dur="3000" fill="hold"/>
                                        <p:tgtEl>
                                          <p:spTgt spid="19468"/>
                                        </p:tgtEl>
                                        <p:attrNameLst>
                                          <p:attrName>ppt_w</p:attrName>
                                        </p:attrNameLst>
                                      </p:cBhvr>
                                      <p:tavLst>
                                        <p:tav tm="0">
                                          <p:val>
                                            <p:fltVal val="0"/>
                                          </p:val>
                                        </p:tav>
                                        <p:tav tm="100000">
                                          <p:val>
                                            <p:strVal val="#ppt_w"/>
                                          </p:val>
                                        </p:tav>
                                      </p:tavLst>
                                    </p:anim>
                                    <p:anim calcmode="lin" valueType="num">
                                      <p:cBhvr>
                                        <p:cTn id="36" dur="3000" fill="hold"/>
                                        <p:tgtEl>
                                          <p:spTgt spid="19468"/>
                                        </p:tgtEl>
                                        <p:attrNameLst>
                                          <p:attrName>ppt_h</p:attrName>
                                        </p:attrNameLst>
                                      </p:cBhvr>
                                      <p:tavLst>
                                        <p:tav tm="0">
                                          <p:val>
                                            <p:fltVal val="0"/>
                                          </p:val>
                                        </p:tav>
                                        <p:tav tm="100000">
                                          <p:val>
                                            <p:strVal val="#ppt_h"/>
                                          </p:val>
                                        </p:tav>
                                      </p:tavLst>
                                    </p:anim>
                                    <p:animEffect transition="in" filter="fade">
                                      <p:cBhvr>
                                        <p:cTn id="37" dur="3000"/>
                                        <p:tgtEl>
                                          <p:spTgt spid="19468"/>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nodeType="clickEffect">
                                  <p:stCondLst>
                                    <p:cond delay="0"/>
                                  </p:stCondLst>
                                  <p:childTnLst>
                                    <p:set>
                                      <p:cBhvr>
                                        <p:cTn id="41" dur="1" fill="hold">
                                          <p:stCondLst>
                                            <p:cond delay="0"/>
                                          </p:stCondLst>
                                        </p:cTn>
                                        <p:tgtEl>
                                          <p:spTgt spid="19466"/>
                                        </p:tgtEl>
                                        <p:attrNameLst>
                                          <p:attrName>style.visibility</p:attrName>
                                        </p:attrNameLst>
                                      </p:cBhvr>
                                      <p:to>
                                        <p:strVal val="visible"/>
                                      </p:to>
                                    </p:set>
                                    <p:anim calcmode="lin" valueType="num">
                                      <p:cBhvr>
                                        <p:cTn id="42" dur="3000" fill="hold"/>
                                        <p:tgtEl>
                                          <p:spTgt spid="19466"/>
                                        </p:tgtEl>
                                        <p:attrNameLst>
                                          <p:attrName>ppt_w</p:attrName>
                                        </p:attrNameLst>
                                      </p:cBhvr>
                                      <p:tavLst>
                                        <p:tav tm="0">
                                          <p:val>
                                            <p:fltVal val="0"/>
                                          </p:val>
                                        </p:tav>
                                        <p:tav tm="100000">
                                          <p:val>
                                            <p:strVal val="#ppt_w"/>
                                          </p:val>
                                        </p:tav>
                                      </p:tavLst>
                                    </p:anim>
                                    <p:anim calcmode="lin" valueType="num">
                                      <p:cBhvr>
                                        <p:cTn id="43" dur="3000" fill="hold"/>
                                        <p:tgtEl>
                                          <p:spTgt spid="19466"/>
                                        </p:tgtEl>
                                        <p:attrNameLst>
                                          <p:attrName>ppt_h</p:attrName>
                                        </p:attrNameLst>
                                      </p:cBhvr>
                                      <p:tavLst>
                                        <p:tav tm="0">
                                          <p:val>
                                            <p:fltVal val="0"/>
                                          </p:val>
                                        </p:tav>
                                        <p:tav tm="100000">
                                          <p:val>
                                            <p:strVal val="#ppt_h"/>
                                          </p:val>
                                        </p:tav>
                                      </p:tavLst>
                                    </p:anim>
                                    <p:animEffect transition="in" filter="fade">
                                      <p:cBhvr>
                                        <p:cTn id="44" dur="3000"/>
                                        <p:tgtEl>
                                          <p:spTgt spid="19466"/>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nodeType="clickEffect">
                                  <p:stCondLst>
                                    <p:cond delay="0"/>
                                  </p:stCondLst>
                                  <p:childTnLst>
                                    <p:set>
                                      <p:cBhvr>
                                        <p:cTn id="48" dur="1" fill="hold">
                                          <p:stCondLst>
                                            <p:cond delay="0"/>
                                          </p:stCondLst>
                                        </p:cTn>
                                        <p:tgtEl>
                                          <p:spTgt spid="19460"/>
                                        </p:tgtEl>
                                        <p:attrNameLst>
                                          <p:attrName>style.visibility</p:attrName>
                                        </p:attrNameLst>
                                      </p:cBhvr>
                                      <p:to>
                                        <p:strVal val="visible"/>
                                      </p:to>
                                    </p:set>
                                    <p:anim calcmode="lin" valueType="num">
                                      <p:cBhvr>
                                        <p:cTn id="49" dur="3000" fill="hold"/>
                                        <p:tgtEl>
                                          <p:spTgt spid="19460"/>
                                        </p:tgtEl>
                                        <p:attrNameLst>
                                          <p:attrName>ppt_w</p:attrName>
                                        </p:attrNameLst>
                                      </p:cBhvr>
                                      <p:tavLst>
                                        <p:tav tm="0">
                                          <p:val>
                                            <p:fltVal val="0"/>
                                          </p:val>
                                        </p:tav>
                                        <p:tav tm="100000">
                                          <p:val>
                                            <p:strVal val="#ppt_w"/>
                                          </p:val>
                                        </p:tav>
                                      </p:tavLst>
                                    </p:anim>
                                    <p:anim calcmode="lin" valueType="num">
                                      <p:cBhvr>
                                        <p:cTn id="50" dur="3000" fill="hold"/>
                                        <p:tgtEl>
                                          <p:spTgt spid="19460"/>
                                        </p:tgtEl>
                                        <p:attrNameLst>
                                          <p:attrName>ppt_h</p:attrName>
                                        </p:attrNameLst>
                                      </p:cBhvr>
                                      <p:tavLst>
                                        <p:tav tm="0">
                                          <p:val>
                                            <p:fltVal val="0"/>
                                          </p:val>
                                        </p:tav>
                                        <p:tav tm="100000">
                                          <p:val>
                                            <p:strVal val="#ppt_h"/>
                                          </p:val>
                                        </p:tav>
                                      </p:tavLst>
                                    </p:anim>
                                    <p:animEffect transition="in" filter="fade">
                                      <p:cBhvr>
                                        <p:cTn id="51" dur="3000"/>
                                        <p:tgtEl>
                                          <p:spTgt spid="19460"/>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0" fill="hold" nodeType="clickEffect">
                                  <p:stCondLst>
                                    <p:cond delay="0"/>
                                  </p:stCondLst>
                                  <p:childTnLst>
                                    <p:set>
                                      <p:cBhvr>
                                        <p:cTn id="55" dur="1" fill="hold">
                                          <p:stCondLst>
                                            <p:cond delay="0"/>
                                          </p:stCondLst>
                                        </p:cTn>
                                        <p:tgtEl>
                                          <p:spTgt spid="19472"/>
                                        </p:tgtEl>
                                        <p:attrNameLst>
                                          <p:attrName>style.visibility</p:attrName>
                                        </p:attrNameLst>
                                      </p:cBhvr>
                                      <p:to>
                                        <p:strVal val="visible"/>
                                      </p:to>
                                    </p:set>
                                    <p:anim calcmode="lin" valueType="num">
                                      <p:cBhvr>
                                        <p:cTn id="56" dur="3000" fill="hold"/>
                                        <p:tgtEl>
                                          <p:spTgt spid="19472"/>
                                        </p:tgtEl>
                                        <p:attrNameLst>
                                          <p:attrName>ppt_w</p:attrName>
                                        </p:attrNameLst>
                                      </p:cBhvr>
                                      <p:tavLst>
                                        <p:tav tm="0">
                                          <p:val>
                                            <p:fltVal val="0"/>
                                          </p:val>
                                        </p:tav>
                                        <p:tav tm="100000">
                                          <p:val>
                                            <p:strVal val="#ppt_w"/>
                                          </p:val>
                                        </p:tav>
                                      </p:tavLst>
                                    </p:anim>
                                    <p:anim calcmode="lin" valueType="num">
                                      <p:cBhvr>
                                        <p:cTn id="57" dur="3000" fill="hold"/>
                                        <p:tgtEl>
                                          <p:spTgt spid="19472"/>
                                        </p:tgtEl>
                                        <p:attrNameLst>
                                          <p:attrName>ppt_h</p:attrName>
                                        </p:attrNameLst>
                                      </p:cBhvr>
                                      <p:tavLst>
                                        <p:tav tm="0">
                                          <p:val>
                                            <p:fltVal val="0"/>
                                          </p:val>
                                        </p:tav>
                                        <p:tav tm="100000">
                                          <p:val>
                                            <p:strVal val="#ppt_h"/>
                                          </p:val>
                                        </p:tav>
                                      </p:tavLst>
                                    </p:anim>
                                    <p:animEffect transition="in" filter="fade">
                                      <p:cBhvr>
                                        <p:cTn id="58" dur="3000"/>
                                        <p:tgtEl>
                                          <p:spTgt spid="194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Картинка 100 из 12601">
            <a:hlinkClick r:id="rId2"/>
          </p:cNvPr>
          <p:cNvPicPr>
            <a:picLocks noChangeAspect="1" noChangeArrowheads="1"/>
          </p:cNvPicPr>
          <p:nvPr/>
        </p:nvPicPr>
        <p:blipFill>
          <a:blip r:embed="rId3"/>
          <a:srcRect/>
          <a:stretch>
            <a:fillRect/>
          </a:stretch>
        </p:blipFill>
        <p:spPr bwMode="auto">
          <a:xfrm>
            <a:off x="428596" y="3357562"/>
            <a:ext cx="5076825" cy="3038476"/>
          </a:xfrm>
          <a:prstGeom prst="rect">
            <a:avLst/>
          </a:prstGeom>
          <a:noFill/>
          <a:ln w="38100">
            <a:solidFill>
              <a:schemeClr val="accent2"/>
            </a:solidFill>
          </a:ln>
        </p:spPr>
      </p:pic>
      <p:sp>
        <p:nvSpPr>
          <p:cNvPr id="3" name="TextBox 2"/>
          <p:cNvSpPr txBox="1"/>
          <p:nvPr/>
        </p:nvSpPr>
        <p:spPr>
          <a:xfrm>
            <a:off x="571472" y="642918"/>
            <a:ext cx="4857784" cy="2246769"/>
          </a:xfrm>
          <a:prstGeom prst="rect">
            <a:avLst/>
          </a:prstGeom>
          <a:noFill/>
        </p:spPr>
        <p:txBody>
          <a:bodyPr wrap="square" rtlCol="0">
            <a:spAutoFit/>
          </a:bodyPr>
          <a:lstStyle/>
          <a:p>
            <a:pPr algn="just"/>
            <a:r>
              <a:rPr lang="en-US" sz="2800" dirty="0" smtClean="0">
                <a:latin typeface="Times New Roman" pitchFamily="18" charset="0"/>
                <a:cs typeface="Times New Roman" pitchFamily="18" charset="0"/>
              </a:rPr>
              <a:t>They play different games, run and jump. They sing songs, act and play a lot. Infant pupils  learn how to use money in their classroom shop.</a:t>
            </a:r>
            <a:endParaRPr lang="ru-RU" sz="2800" dirty="0">
              <a:latin typeface="Times New Roman" pitchFamily="18" charset="0"/>
              <a:cs typeface="Times New Roman" pitchFamily="18" charset="0"/>
            </a:endParaRPr>
          </a:p>
        </p:txBody>
      </p:sp>
      <p:pic>
        <p:nvPicPr>
          <p:cNvPr id="4" name="Picture 8" descr="Картинка 67 из 11453">
            <a:hlinkClick r:id="rId4"/>
          </p:cNvPr>
          <p:cNvPicPr>
            <a:picLocks noChangeAspect="1" noChangeArrowheads="1"/>
          </p:cNvPicPr>
          <p:nvPr/>
        </p:nvPicPr>
        <p:blipFill>
          <a:blip r:embed="rId5"/>
          <a:srcRect/>
          <a:stretch>
            <a:fillRect/>
          </a:stretch>
        </p:blipFill>
        <p:spPr bwMode="auto">
          <a:xfrm>
            <a:off x="5929322" y="285728"/>
            <a:ext cx="2928958" cy="2161571"/>
          </a:xfrm>
          <a:prstGeom prst="rect">
            <a:avLst/>
          </a:prstGeom>
          <a:noFill/>
          <a:ln w="38100">
            <a:solidFill>
              <a:schemeClr val="accent2"/>
            </a:solidFill>
          </a:ln>
        </p:spPr>
      </p:pic>
      <p:pic>
        <p:nvPicPr>
          <p:cNvPr id="5" name="Picture 2" descr="Картинка 87 из 134">
            <a:hlinkClick r:id="rId6"/>
          </p:cNvPr>
          <p:cNvPicPr>
            <a:picLocks noChangeAspect="1" noChangeArrowheads="1"/>
          </p:cNvPicPr>
          <p:nvPr/>
        </p:nvPicPr>
        <p:blipFill>
          <a:blip r:embed="rId7" cstate="print"/>
          <a:srcRect/>
          <a:stretch>
            <a:fillRect/>
          </a:stretch>
        </p:blipFill>
        <p:spPr bwMode="auto">
          <a:xfrm>
            <a:off x="6286512" y="2643182"/>
            <a:ext cx="2533650" cy="3810000"/>
          </a:xfrm>
          <a:prstGeom prst="rect">
            <a:avLst/>
          </a:prstGeom>
          <a:noFill/>
          <a:ln w="38100">
            <a:solidFill>
              <a:schemeClr val="accent2"/>
            </a:solid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0" fill="hold"/>
                                        <p:tgtEl>
                                          <p:spTgt spid="3"/>
                                        </p:tgtEl>
                                        <p:attrNameLst>
                                          <p:attrName>ppt_w</p:attrName>
                                        </p:attrNameLst>
                                      </p:cBhvr>
                                      <p:tavLst>
                                        <p:tav tm="0">
                                          <p:val>
                                            <p:fltVal val="0"/>
                                          </p:val>
                                        </p:tav>
                                        <p:tav tm="100000">
                                          <p:val>
                                            <p:strVal val="#ppt_w"/>
                                          </p:val>
                                        </p:tav>
                                      </p:tavLst>
                                    </p:anim>
                                    <p:anim calcmode="lin" valueType="num">
                                      <p:cBhvr>
                                        <p:cTn id="8" dur="3000" fill="hold"/>
                                        <p:tgtEl>
                                          <p:spTgt spid="3"/>
                                        </p:tgtEl>
                                        <p:attrNameLst>
                                          <p:attrName>ppt_h</p:attrName>
                                        </p:attrNameLst>
                                      </p:cBhvr>
                                      <p:tavLst>
                                        <p:tav tm="0">
                                          <p:val>
                                            <p:fltVal val="0"/>
                                          </p:val>
                                        </p:tav>
                                        <p:tav tm="100000">
                                          <p:val>
                                            <p:strVal val="#ppt_h"/>
                                          </p:val>
                                        </p:tav>
                                      </p:tavLst>
                                    </p:anim>
                                    <p:animEffect transition="in" filter="fade">
                                      <p:cBhvr>
                                        <p:cTn id="9" dur="3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20482"/>
                                        </p:tgtEl>
                                        <p:attrNameLst>
                                          <p:attrName>style.visibility</p:attrName>
                                        </p:attrNameLst>
                                      </p:cBhvr>
                                      <p:to>
                                        <p:strVal val="visible"/>
                                      </p:to>
                                    </p:set>
                                    <p:anim calcmode="lin" valueType="num">
                                      <p:cBhvr>
                                        <p:cTn id="14" dur="3000" fill="hold"/>
                                        <p:tgtEl>
                                          <p:spTgt spid="20482"/>
                                        </p:tgtEl>
                                        <p:attrNameLst>
                                          <p:attrName>ppt_w</p:attrName>
                                        </p:attrNameLst>
                                      </p:cBhvr>
                                      <p:tavLst>
                                        <p:tav tm="0">
                                          <p:val>
                                            <p:fltVal val="0"/>
                                          </p:val>
                                        </p:tav>
                                        <p:tav tm="100000">
                                          <p:val>
                                            <p:strVal val="#ppt_w"/>
                                          </p:val>
                                        </p:tav>
                                      </p:tavLst>
                                    </p:anim>
                                    <p:anim calcmode="lin" valueType="num">
                                      <p:cBhvr>
                                        <p:cTn id="15" dur="3000" fill="hold"/>
                                        <p:tgtEl>
                                          <p:spTgt spid="20482"/>
                                        </p:tgtEl>
                                        <p:attrNameLst>
                                          <p:attrName>ppt_h</p:attrName>
                                        </p:attrNameLst>
                                      </p:cBhvr>
                                      <p:tavLst>
                                        <p:tav tm="0">
                                          <p:val>
                                            <p:fltVal val="0"/>
                                          </p:val>
                                        </p:tav>
                                        <p:tav tm="100000">
                                          <p:val>
                                            <p:strVal val="#ppt_h"/>
                                          </p:val>
                                        </p:tav>
                                      </p:tavLst>
                                    </p:anim>
                                    <p:animEffect transition="in" filter="fade">
                                      <p:cBhvr>
                                        <p:cTn id="16" dur="3000"/>
                                        <p:tgtEl>
                                          <p:spTgt spid="20482"/>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3000" fill="hold"/>
                                        <p:tgtEl>
                                          <p:spTgt spid="4"/>
                                        </p:tgtEl>
                                        <p:attrNameLst>
                                          <p:attrName>ppt_w</p:attrName>
                                        </p:attrNameLst>
                                      </p:cBhvr>
                                      <p:tavLst>
                                        <p:tav tm="0">
                                          <p:val>
                                            <p:fltVal val="0"/>
                                          </p:val>
                                        </p:tav>
                                        <p:tav tm="100000">
                                          <p:val>
                                            <p:strVal val="#ppt_w"/>
                                          </p:val>
                                        </p:tav>
                                      </p:tavLst>
                                    </p:anim>
                                    <p:anim calcmode="lin" valueType="num">
                                      <p:cBhvr>
                                        <p:cTn id="22" dur="3000" fill="hold"/>
                                        <p:tgtEl>
                                          <p:spTgt spid="4"/>
                                        </p:tgtEl>
                                        <p:attrNameLst>
                                          <p:attrName>ppt_h</p:attrName>
                                        </p:attrNameLst>
                                      </p:cBhvr>
                                      <p:tavLst>
                                        <p:tav tm="0">
                                          <p:val>
                                            <p:fltVal val="0"/>
                                          </p:val>
                                        </p:tav>
                                        <p:tav tm="100000">
                                          <p:val>
                                            <p:strVal val="#ppt_h"/>
                                          </p:val>
                                        </p:tav>
                                      </p:tavLst>
                                    </p:anim>
                                    <p:animEffect transition="in" filter="fade">
                                      <p:cBhvr>
                                        <p:cTn id="23" dur="3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3000" fill="hold"/>
                                        <p:tgtEl>
                                          <p:spTgt spid="5"/>
                                        </p:tgtEl>
                                        <p:attrNameLst>
                                          <p:attrName>ppt_w</p:attrName>
                                        </p:attrNameLst>
                                      </p:cBhvr>
                                      <p:tavLst>
                                        <p:tav tm="0">
                                          <p:val>
                                            <p:fltVal val="0"/>
                                          </p:val>
                                        </p:tav>
                                        <p:tav tm="100000">
                                          <p:val>
                                            <p:strVal val="#ppt_w"/>
                                          </p:val>
                                        </p:tav>
                                      </p:tavLst>
                                    </p:anim>
                                    <p:anim calcmode="lin" valueType="num">
                                      <p:cBhvr>
                                        <p:cTn id="29" dur="3000" fill="hold"/>
                                        <p:tgtEl>
                                          <p:spTgt spid="5"/>
                                        </p:tgtEl>
                                        <p:attrNameLst>
                                          <p:attrName>ppt_h</p:attrName>
                                        </p:attrNameLst>
                                      </p:cBhvr>
                                      <p:tavLst>
                                        <p:tav tm="0">
                                          <p:val>
                                            <p:fltVal val="0"/>
                                          </p:val>
                                        </p:tav>
                                        <p:tav tm="100000">
                                          <p:val>
                                            <p:strVal val="#ppt_h"/>
                                          </p:val>
                                        </p:tav>
                                      </p:tavLst>
                                    </p:anim>
                                    <p:animEffect transition="in" filter="fade">
                                      <p:cBhvr>
                                        <p:cTn id="30"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58" y="714356"/>
            <a:ext cx="4071966" cy="4401205"/>
          </a:xfrm>
          <a:prstGeom prst="rect">
            <a:avLst/>
          </a:prstGeom>
          <a:noFill/>
        </p:spPr>
        <p:txBody>
          <a:bodyPr wrap="square" rtlCol="0">
            <a:spAutoFit/>
          </a:bodyPr>
          <a:lstStyle/>
          <a:p>
            <a:pPr algn="just"/>
            <a:r>
              <a:rPr lang="en-US" sz="2800" dirty="0" smtClean="0">
                <a:latin typeface="Times New Roman" pitchFamily="18" charset="0"/>
                <a:cs typeface="Times New Roman" pitchFamily="18" charset="0"/>
              </a:rPr>
              <a:t>	When children are seven they go to junior schools, where they spend four years till they are eleven. So in England children spend seven years in primary school When pupils are eleven or a little older primary school is over.</a:t>
            </a:r>
            <a:endParaRPr lang="ru-RU" sz="2800" dirty="0">
              <a:latin typeface="Times New Roman" pitchFamily="18" charset="0"/>
              <a:cs typeface="Times New Roman" pitchFamily="18" charset="0"/>
            </a:endParaRPr>
          </a:p>
        </p:txBody>
      </p:sp>
      <p:pic>
        <p:nvPicPr>
          <p:cNvPr id="21506" name="Picture 2" descr="Картинка 9 из 3606">
            <a:hlinkClick r:id="rId2"/>
          </p:cNvPr>
          <p:cNvPicPr>
            <a:picLocks noChangeAspect="1" noChangeArrowheads="1"/>
          </p:cNvPicPr>
          <p:nvPr/>
        </p:nvPicPr>
        <p:blipFill>
          <a:blip r:embed="rId3"/>
          <a:srcRect/>
          <a:stretch>
            <a:fillRect/>
          </a:stretch>
        </p:blipFill>
        <p:spPr bwMode="auto">
          <a:xfrm>
            <a:off x="4929190" y="785794"/>
            <a:ext cx="3862379" cy="2572504"/>
          </a:xfrm>
          <a:prstGeom prst="rect">
            <a:avLst/>
          </a:prstGeom>
          <a:noFill/>
          <a:ln w="38100">
            <a:solidFill>
              <a:schemeClr val="accent2"/>
            </a:solidFill>
          </a:ln>
        </p:spPr>
      </p:pic>
      <p:pic>
        <p:nvPicPr>
          <p:cNvPr id="21508" name="Picture 4" descr="Картинка 105 из 3606">
            <a:hlinkClick r:id="rId4"/>
          </p:cNvPr>
          <p:cNvPicPr>
            <a:picLocks noChangeAspect="1" noChangeArrowheads="1"/>
          </p:cNvPicPr>
          <p:nvPr/>
        </p:nvPicPr>
        <p:blipFill>
          <a:blip r:embed="rId5"/>
          <a:srcRect/>
          <a:stretch>
            <a:fillRect/>
          </a:stretch>
        </p:blipFill>
        <p:spPr bwMode="auto">
          <a:xfrm>
            <a:off x="4929190" y="3714752"/>
            <a:ext cx="3790941" cy="2524923"/>
          </a:xfrm>
          <a:prstGeom prst="rect">
            <a:avLst/>
          </a:prstGeom>
          <a:noFill/>
          <a:ln w="38100">
            <a:solidFill>
              <a:schemeClr val="accent2"/>
            </a:solidFill>
          </a:ln>
        </p:spPr>
      </p:pic>
      <p:pic>
        <p:nvPicPr>
          <p:cNvPr id="3074" name="Picture 2"/>
          <p:cNvPicPr>
            <a:picLocks noChangeAspect="1" noChangeArrowheads="1" noCrop="1"/>
          </p:cNvPicPr>
          <p:nvPr/>
        </p:nvPicPr>
        <p:blipFill>
          <a:blip r:embed="rId6">
            <a:duotone>
              <a:prstClr val="black"/>
              <a:srgbClr val="FFCC66">
                <a:tint val="45000"/>
                <a:satMod val="400000"/>
              </a:srgbClr>
            </a:duotone>
          </a:blip>
          <a:srcRect/>
          <a:stretch>
            <a:fillRect/>
          </a:stretch>
        </p:blipFill>
        <p:spPr bwMode="auto">
          <a:xfrm>
            <a:off x="285720" y="5072074"/>
            <a:ext cx="1114425" cy="1485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21506"/>
                                        </p:tgtEl>
                                        <p:attrNameLst>
                                          <p:attrName>style.visibility</p:attrName>
                                        </p:attrNameLst>
                                      </p:cBhvr>
                                      <p:to>
                                        <p:strVal val="visible"/>
                                      </p:to>
                                    </p:set>
                                    <p:anim calcmode="lin" valueType="num">
                                      <p:cBhvr>
                                        <p:cTn id="14" dur="3000" fill="hold"/>
                                        <p:tgtEl>
                                          <p:spTgt spid="21506"/>
                                        </p:tgtEl>
                                        <p:attrNameLst>
                                          <p:attrName>ppt_w</p:attrName>
                                        </p:attrNameLst>
                                      </p:cBhvr>
                                      <p:tavLst>
                                        <p:tav tm="0">
                                          <p:val>
                                            <p:fltVal val="0"/>
                                          </p:val>
                                        </p:tav>
                                        <p:tav tm="100000">
                                          <p:val>
                                            <p:strVal val="#ppt_w"/>
                                          </p:val>
                                        </p:tav>
                                      </p:tavLst>
                                    </p:anim>
                                    <p:anim calcmode="lin" valueType="num">
                                      <p:cBhvr>
                                        <p:cTn id="15" dur="3000" fill="hold"/>
                                        <p:tgtEl>
                                          <p:spTgt spid="21506"/>
                                        </p:tgtEl>
                                        <p:attrNameLst>
                                          <p:attrName>ppt_h</p:attrName>
                                        </p:attrNameLst>
                                      </p:cBhvr>
                                      <p:tavLst>
                                        <p:tav tm="0">
                                          <p:val>
                                            <p:fltVal val="0"/>
                                          </p:val>
                                        </p:tav>
                                        <p:tav tm="100000">
                                          <p:val>
                                            <p:strVal val="#ppt_h"/>
                                          </p:val>
                                        </p:tav>
                                      </p:tavLst>
                                    </p:anim>
                                    <p:animEffect transition="in" filter="fade">
                                      <p:cBhvr>
                                        <p:cTn id="16" dur="3000"/>
                                        <p:tgtEl>
                                          <p:spTgt spid="2150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21508"/>
                                        </p:tgtEl>
                                        <p:attrNameLst>
                                          <p:attrName>style.visibility</p:attrName>
                                        </p:attrNameLst>
                                      </p:cBhvr>
                                      <p:to>
                                        <p:strVal val="visible"/>
                                      </p:to>
                                    </p:set>
                                    <p:anim calcmode="lin" valueType="num">
                                      <p:cBhvr>
                                        <p:cTn id="21" dur="3000" fill="hold"/>
                                        <p:tgtEl>
                                          <p:spTgt spid="21508"/>
                                        </p:tgtEl>
                                        <p:attrNameLst>
                                          <p:attrName>ppt_w</p:attrName>
                                        </p:attrNameLst>
                                      </p:cBhvr>
                                      <p:tavLst>
                                        <p:tav tm="0">
                                          <p:val>
                                            <p:fltVal val="0"/>
                                          </p:val>
                                        </p:tav>
                                        <p:tav tm="100000">
                                          <p:val>
                                            <p:strVal val="#ppt_w"/>
                                          </p:val>
                                        </p:tav>
                                      </p:tavLst>
                                    </p:anim>
                                    <p:anim calcmode="lin" valueType="num">
                                      <p:cBhvr>
                                        <p:cTn id="22" dur="3000" fill="hold"/>
                                        <p:tgtEl>
                                          <p:spTgt spid="21508"/>
                                        </p:tgtEl>
                                        <p:attrNameLst>
                                          <p:attrName>ppt_h</p:attrName>
                                        </p:attrNameLst>
                                      </p:cBhvr>
                                      <p:tavLst>
                                        <p:tav tm="0">
                                          <p:val>
                                            <p:fltVal val="0"/>
                                          </p:val>
                                        </p:tav>
                                        <p:tav tm="100000">
                                          <p:val>
                                            <p:strVal val="#ppt_h"/>
                                          </p:val>
                                        </p:tav>
                                      </p:tavLst>
                                    </p:anim>
                                    <p:animEffect transition="in" filter="fade">
                                      <p:cBhvr>
                                        <p:cTn id="23" dur="3000"/>
                                        <p:tgtEl>
                                          <p:spTgt spid="215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596" y="642918"/>
            <a:ext cx="8143932" cy="1384995"/>
          </a:xfrm>
          <a:prstGeom prst="rect">
            <a:avLst/>
          </a:prstGeom>
          <a:noFill/>
        </p:spPr>
        <p:txBody>
          <a:bodyPr wrap="square" rtlCol="0">
            <a:spAutoFit/>
          </a:bodyPr>
          <a:lstStyle/>
          <a:p>
            <a:pPr algn="just"/>
            <a:r>
              <a:rPr lang="en-US" sz="2800" dirty="0" smtClean="0">
                <a:latin typeface="Times New Roman" pitchFamily="18" charset="0"/>
                <a:cs typeface="Times New Roman" pitchFamily="18" charset="0"/>
              </a:rPr>
              <a:t>	Junior schools are real schools. The atmosphere is more formal in junior classes  than in infant classes. Pupils sit in rows and follow a regular timetable.</a:t>
            </a:r>
            <a:endParaRPr lang="ru-RU" sz="2800" dirty="0">
              <a:latin typeface="Times New Roman" pitchFamily="18" charset="0"/>
              <a:cs typeface="Times New Roman" pitchFamily="18" charset="0"/>
            </a:endParaRPr>
          </a:p>
        </p:txBody>
      </p:sp>
      <p:pic>
        <p:nvPicPr>
          <p:cNvPr id="22530" name="Picture 2" descr="Картинка 15 из 1967">
            <a:hlinkClick r:id="rId2"/>
          </p:cNvPr>
          <p:cNvPicPr>
            <a:picLocks noChangeAspect="1" noChangeArrowheads="1"/>
          </p:cNvPicPr>
          <p:nvPr/>
        </p:nvPicPr>
        <p:blipFill>
          <a:blip r:embed="rId3"/>
          <a:srcRect/>
          <a:stretch>
            <a:fillRect/>
          </a:stretch>
        </p:blipFill>
        <p:spPr bwMode="auto">
          <a:xfrm>
            <a:off x="357158" y="2500306"/>
            <a:ext cx="4352920" cy="3272872"/>
          </a:xfrm>
          <a:prstGeom prst="rect">
            <a:avLst/>
          </a:prstGeom>
          <a:noFill/>
          <a:ln w="38100">
            <a:solidFill>
              <a:schemeClr val="accent2"/>
            </a:solidFill>
          </a:ln>
        </p:spPr>
      </p:pic>
      <p:pic>
        <p:nvPicPr>
          <p:cNvPr id="22532" name="Picture 4" descr="Картинка 32 из 1967">
            <a:hlinkClick r:id="rId4"/>
          </p:cNvPr>
          <p:cNvPicPr>
            <a:picLocks noChangeAspect="1" noChangeArrowheads="1"/>
          </p:cNvPicPr>
          <p:nvPr/>
        </p:nvPicPr>
        <p:blipFill>
          <a:blip r:embed="rId5"/>
          <a:srcRect/>
          <a:stretch>
            <a:fillRect/>
          </a:stretch>
        </p:blipFill>
        <p:spPr bwMode="auto">
          <a:xfrm>
            <a:off x="4929190" y="4071942"/>
            <a:ext cx="3929090" cy="2357454"/>
          </a:xfrm>
          <a:prstGeom prst="rect">
            <a:avLst/>
          </a:prstGeom>
          <a:noFill/>
          <a:ln w="38100">
            <a:solidFill>
              <a:schemeClr val="accent2"/>
            </a:solidFill>
          </a:ln>
        </p:spPr>
      </p:pic>
      <p:pic>
        <p:nvPicPr>
          <p:cNvPr id="22534" name="Picture 6" descr="Картинка 54 из 1967">
            <a:hlinkClick r:id="rId6"/>
          </p:cNvPr>
          <p:cNvPicPr>
            <a:picLocks noChangeAspect="1" noChangeArrowheads="1"/>
          </p:cNvPicPr>
          <p:nvPr/>
        </p:nvPicPr>
        <p:blipFill>
          <a:blip r:embed="rId7"/>
          <a:srcRect/>
          <a:stretch>
            <a:fillRect/>
          </a:stretch>
        </p:blipFill>
        <p:spPr bwMode="auto">
          <a:xfrm>
            <a:off x="5929322" y="2071678"/>
            <a:ext cx="2838440" cy="1894406"/>
          </a:xfrm>
          <a:prstGeom prst="rect">
            <a:avLst/>
          </a:prstGeom>
          <a:noFill/>
          <a:ln w="38100">
            <a:solidFill>
              <a:schemeClr val="accent2"/>
            </a:solidFill>
          </a:ln>
        </p:spPr>
      </p:pic>
      <p:pic>
        <p:nvPicPr>
          <p:cNvPr id="2050" name="Picture 2"/>
          <p:cNvPicPr>
            <a:picLocks noChangeAspect="1" noChangeArrowheads="1" noCrop="1"/>
          </p:cNvPicPr>
          <p:nvPr/>
        </p:nvPicPr>
        <p:blipFill>
          <a:blip r:embed="rId8"/>
          <a:srcRect/>
          <a:stretch>
            <a:fillRect/>
          </a:stretch>
        </p:blipFill>
        <p:spPr bwMode="auto">
          <a:xfrm>
            <a:off x="4643438" y="2500306"/>
            <a:ext cx="1514475" cy="1219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0" fill="hold"/>
                                        <p:tgtEl>
                                          <p:spTgt spid="2"/>
                                        </p:tgtEl>
                                        <p:attrNameLst>
                                          <p:attrName>ppt_w</p:attrName>
                                        </p:attrNameLst>
                                      </p:cBhvr>
                                      <p:tavLst>
                                        <p:tav tm="0">
                                          <p:val>
                                            <p:fltVal val="0"/>
                                          </p:val>
                                        </p:tav>
                                        <p:tav tm="100000">
                                          <p:val>
                                            <p:strVal val="#ppt_w"/>
                                          </p:val>
                                        </p:tav>
                                      </p:tavLst>
                                    </p:anim>
                                    <p:anim calcmode="lin" valueType="num">
                                      <p:cBhvr>
                                        <p:cTn id="8" dur="3000" fill="hold"/>
                                        <p:tgtEl>
                                          <p:spTgt spid="2"/>
                                        </p:tgtEl>
                                        <p:attrNameLst>
                                          <p:attrName>ppt_h</p:attrName>
                                        </p:attrNameLst>
                                      </p:cBhvr>
                                      <p:tavLst>
                                        <p:tav tm="0">
                                          <p:val>
                                            <p:fltVal val="0"/>
                                          </p:val>
                                        </p:tav>
                                        <p:tav tm="100000">
                                          <p:val>
                                            <p:strVal val="#ppt_h"/>
                                          </p:val>
                                        </p:tav>
                                      </p:tavLst>
                                    </p:anim>
                                    <p:animEffect transition="in" filter="fade">
                                      <p:cBhvr>
                                        <p:cTn id="9" dur="3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22530"/>
                                        </p:tgtEl>
                                        <p:attrNameLst>
                                          <p:attrName>style.visibility</p:attrName>
                                        </p:attrNameLst>
                                      </p:cBhvr>
                                      <p:to>
                                        <p:strVal val="visible"/>
                                      </p:to>
                                    </p:set>
                                    <p:anim calcmode="lin" valueType="num">
                                      <p:cBhvr>
                                        <p:cTn id="14" dur="3000" fill="hold"/>
                                        <p:tgtEl>
                                          <p:spTgt spid="22530"/>
                                        </p:tgtEl>
                                        <p:attrNameLst>
                                          <p:attrName>ppt_w</p:attrName>
                                        </p:attrNameLst>
                                      </p:cBhvr>
                                      <p:tavLst>
                                        <p:tav tm="0">
                                          <p:val>
                                            <p:fltVal val="0"/>
                                          </p:val>
                                        </p:tav>
                                        <p:tav tm="100000">
                                          <p:val>
                                            <p:strVal val="#ppt_w"/>
                                          </p:val>
                                        </p:tav>
                                      </p:tavLst>
                                    </p:anim>
                                    <p:anim calcmode="lin" valueType="num">
                                      <p:cBhvr>
                                        <p:cTn id="15" dur="3000" fill="hold"/>
                                        <p:tgtEl>
                                          <p:spTgt spid="22530"/>
                                        </p:tgtEl>
                                        <p:attrNameLst>
                                          <p:attrName>ppt_h</p:attrName>
                                        </p:attrNameLst>
                                      </p:cBhvr>
                                      <p:tavLst>
                                        <p:tav tm="0">
                                          <p:val>
                                            <p:fltVal val="0"/>
                                          </p:val>
                                        </p:tav>
                                        <p:tav tm="100000">
                                          <p:val>
                                            <p:strVal val="#ppt_h"/>
                                          </p:val>
                                        </p:tav>
                                      </p:tavLst>
                                    </p:anim>
                                    <p:animEffect transition="in" filter="fade">
                                      <p:cBhvr>
                                        <p:cTn id="16" dur="3000"/>
                                        <p:tgtEl>
                                          <p:spTgt spid="2253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22534"/>
                                        </p:tgtEl>
                                        <p:attrNameLst>
                                          <p:attrName>style.visibility</p:attrName>
                                        </p:attrNameLst>
                                      </p:cBhvr>
                                      <p:to>
                                        <p:strVal val="visible"/>
                                      </p:to>
                                    </p:set>
                                    <p:anim calcmode="lin" valueType="num">
                                      <p:cBhvr>
                                        <p:cTn id="21" dur="3000" fill="hold"/>
                                        <p:tgtEl>
                                          <p:spTgt spid="22534"/>
                                        </p:tgtEl>
                                        <p:attrNameLst>
                                          <p:attrName>ppt_w</p:attrName>
                                        </p:attrNameLst>
                                      </p:cBhvr>
                                      <p:tavLst>
                                        <p:tav tm="0">
                                          <p:val>
                                            <p:fltVal val="0"/>
                                          </p:val>
                                        </p:tav>
                                        <p:tav tm="100000">
                                          <p:val>
                                            <p:strVal val="#ppt_w"/>
                                          </p:val>
                                        </p:tav>
                                      </p:tavLst>
                                    </p:anim>
                                    <p:anim calcmode="lin" valueType="num">
                                      <p:cBhvr>
                                        <p:cTn id="22" dur="3000" fill="hold"/>
                                        <p:tgtEl>
                                          <p:spTgt spid="22534"/>
                                        </p:tgtEl>
                                        <p:attrNameLst>
                                          <p:attrName>ppt_h</p:attrName>
                                        </p:attrNameLst>
                                      </p:cBhvr>
                                      <p:tavLst>
                                        <p:tav tm="0">
                                          <p:val>
                                            <p:fltVal val="0"/>
                                          </p:val>
                                        </p:tav>
                                        <p:tav tm="100000">
                                          <p:val>
                                            <p:strVal val="#ppt_h"/>
                                          </p:val>
                                        </p:tav>
                                      </p:tavLst>
                                    </p:anim>
                                    <p:animEffect transition="in" filter="fade">
                                      <p:cBhvr>
                                        <p:cTn id="23" dur="3000"/>
                                        <p:tgtEl>
                                          <p:spTgt spid="22534"/>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22532"/>
                                        </p:tgtEl>
                                        <p:attrNameLst>
                                          <p:attrName>style.visibility</p:attrName>
                                        </p:attrNameLst>
                                      </p:cBhvr>
                                      <p:to>
                                        <p:strVal val="visible"/>
                                      </p:to>
                                    </p:set>
                                    <p:anim calcmode="lin" valueType="num">
                                      <p:cBhvr>
                                        <p:cTn id="28" dur="3000" fill="hold"/>
                                        <p:tgtEl>
                                          <p:spTgt spid="22532"/>
                                        </p:tgtEl>
                                        <p:attrNameLst>
                                          <p:attrName>ppt_w</p:attrName>
                                        </p:attrNameLst>
                                      </p:cBhvr>
                                      <p:tavLst>
                                        <p:tav tm="0">
                                          <p:val>
                                            <p:fltVal val="0"/>
                                          </p:val>
                                        </p:tav>
                                        <p:tav tm="100000">
                                          <p:val>
                                            <p:strVal val="#ppt_w"/>
                                          </p:val>
                                        </p:tav>
                                      </p:tavLst>
                                    </p:anim>
                                    <p:anim calcmode="lin" valueType="num">
                                      <p:cBhvr>
                                        <p:cTn id="29" dur="3000" fill="hold"/>
                                        <p:tgtEl>
                                          <p:spTgt spid="22532"/>
                                        </p:tgtEl>
                                        <p:attrNameLst>
                                          <p:attrName>ppt_h</p:attrName>
                                        </p:attrNameLst>
                                      </p:cBhvr>
                                      <p:tavLst>
                                        <p:tav tm="0">
                                          <p:val>
                                            <p:fltVal val="0"/>
                                          </p:val>
                                        </p:tav>
                                        <p:tav tm="100000">
                                          <p:val>
                                            <p:strVal val="#ppt_h"/>
                                          </p:val>
                                        </p:tav>
                                      </p:tavLst>
                                    </p:anim>
                                    <p:animEffect transition="in" filter="fade">
                                      <p:cBhvr>
                                        <p:cTn id="30" dur="3000"/>
                                        <p:tgtEl>
                                          <p:spTgt spid="225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Другая 1">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936</TotalTime>
  <Words>395</Words>
  <PresentationFormat>Экран (4:3)</PresentationFormat>
  <Paragraphs>73</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Справедливость</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Admin</cp:lastModifiedBy>
  <cp:revision>106</cp:revision>
  <dcterms:modified xsi:type="dcterms:W3CDTF">2011-08-22T19:00:36Z</dcterms:modified>
</cp:coreProperties>
</file>