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311" y="0"/>
            <a:ext cx="91743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Дашуня</cp:lastModifiedBy>
  <cp:revision>1</cp:revision>
  <dcterms:modified xsi:type="dcterms:W3CDTF">2011-03-13T15:47:36Z</dcterms:modified>
</cp:coreProperties>
</file>