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4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59AE3-8D3A-4B5C-BEA8-CC6D0D2756CD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F3A52-AFB9-4DFA-A234-3602B2DD3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EA554A-E269-4596-AA96-8AD2C04BFE5E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83EECE-72E5-495A-9166-FA074049A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12" Type="http://schemas.openxmlformats.org/officeDocument/2006/relationships/image" Target="../media/image11.png"/><Relationship Id="rId2" Type="http://schemas.openxmlformats.org/officeDocument/2006/relationships/audio" Target="../media/audio3.wav"/><Relationship Id="rId1" Type="http://schemas.openxmlformats.org/officeDocument/2006/relationships/tags" Target="../tags/tag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85852" y="1000108"/>
            <a:ext cx="6429388" cy="327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Научно – познавательный проект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cs typeface="Times New Roman" pitchFamily="18" charset="0"/>
              </a:rPr>
              <a:t>с элементами исследования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почва?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214942" y="5357826"/>
            <a:ext cx="31432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выполнил: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ученик 2б класса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МОУ УСОШ №4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Петров Александр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Руководитель: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Мишарина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Ирина Михайловна.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-142908" y="6400800"/>
            <a:ext cx="56436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Удомля   2011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428604"/>
            <a:ext cx="8327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3.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Продолжил нагревать почву дальше и почувствовал неприятный запах.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Рисунок 4" descr="C:\Users\Denny\Desktop\проект Саша\почва\ЛЮМИКС 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643050"/>
            <a:ext cx="4738857" cy="3556691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14348" y="5715016"/>
            <a:ext cx="776090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/>
              <a:t>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сгорает перегной, который образовался из остатков растений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животных. Он придает почве темный цвет.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142852"/>
            <a:ext cx="82566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4.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стакан с водой добавил почвы и размешал.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некоторое время на поверхность всплыли остатки иголок, листьев, мусора.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дно стакана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песок, а поверх него глина.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Рисунок 5" descr="C:\Users\Denny\Desktop\проект Саша\почва\ЛЮМИКС 0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714488"/>
            <a:ext cx="4606592" cy="345735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715016"/>
            <a:ext cx="64418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почве находятся: остатки растений, песок, глина.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14414" y="0"/>
            <a:ext cx="68940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5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стакан  с почвой заранее налил воды.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несколько капель поместил на стекло и подержал над огнем.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испарилась, а на стекле остался белый налет.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Рисунок 6" descr="C:\Users\Denny\Desktop\проект Саша\почва\ЛЮМИКС 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357298"/>
            <a:ext cx="2846382" cy="2139763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Рисунок 7" descr="C:\Users\Denny\Desktop\проект Саша\почва\ЛЮМИКС 0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571744"/>
            <a:ext cx="4394192" cy="329564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2910" y="4429132"/>
            <a:ext cx="2508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Это соли,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содержащиеся в почве.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142852"/>
            <a:ext cx="6183282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состав почвы входят: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вода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перегной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песок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глина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соли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Denny\Desktop\проект Саша\почва\ЛЮМИКС 0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643182"/>
            <a:ext cx="3500462" cy="2714644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71604" y="214290"/>
            <a:ext cx="57851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Экологические проблемы.</a:t>
            </a:r>
            <a:endParaRPr kumimoji="0" lang="ru-RU" sz="3600" b="0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17" descr="H:\проект Саша\Мишарина\0004-006-CHto-my-Rodinoj-zovj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Рисунок 4" descr="H:\проект Саша\Мишарина\khbxktodrsr afj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14554"/>
            <a:ext cx="4929223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Рисунок 3" descr="H:\проект Саша\Мишарина\IMG_1090_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2214554"/>
            <a:ext cx="4951358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Рисунок 9" descr="H:\проект Саша\Мишарина\Ovra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3" name="Рисунок 16" descr="H:\проект Саша\Мишарина\3f826c26979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Рисунок 21" descr="H:\проект Саша\Мишарина\54ef93d4d0ef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5" name="Рисунок 26" descr="H:\проект Саша\Мишарина\1756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6" name="Рисунок 28" descr="H:\проект Саша\Мишарина\2414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7" name="Рисунок 35" descr="H:\проект Саша\Мишарина\af29fc05882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8" name="Рисунок 36" descr="H:\проект Саша\Мишарина\bud25d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9" name="Рисунок 1" descr="H:\проект Саша\Мишарина\Glina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71670" y="2214554"/>
            <a:ext cx="4929222" cy="335758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0" name="Рисунок 8" descr="H:\проект Саша\Мишарина\otoplenie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71670" y="2214554"/>
            <a:ext cx="4929222" cy="3365142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1" name="Рисунок 29" descr="H:\проект Саша\Мишарина\618206_00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071670" y="2214554"/>
            <a:ext cx="4929222" cy="3365142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25121" y="1142984"/>
            <a:ext cx="90188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 использует почву для выращивания культурных растений, распахивает,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орошает, вносит удобрения, использует химические вещества для борьбы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вредителями.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5786454"/>
            <a:ext cx="92858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результате воздействия человека почва подвергается разрушению и загрязнению.</a:t>
            </a:r>
          </a:p>
          <a:p>
            <a:r>
              <a:rPr lang="ru-RU" dirty="0" smtClean="0"/>
              <a:t> С этим надо бороться. Надо правильно обрабатывать почву, меньше</a:t>
            </a:r>
          </a:p>
          <a:p>
            <a:r>
              <a:rPr lang="ru-RU" dirty="0" smtClean="0"/>
              <a:t> использовать химикатов и удобрений, сократить вредные выбросы предприятий.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714744" y="214290"/>
            <a:ext cx="15997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kumimoji="0" lang="ru-RU" sz="3600" b="0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14282" y="1571612"/>
            <a:ext cx="842955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Почва – это верхний плодородный слой земли.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Почва состоит из воды, воздуха, перегноя,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солей, песка, глины. Она питает растения.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ней обитает множество живых организмов.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Почва образуется очень медленно.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Её необходимо охранять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от разрушения и загрязнения. 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214290"/>
            <a:ext cx="6000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Обоснование темы.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27" descr="H:\проект Саша\Мишарина\151527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Рисунок 25" descr="H:\проект Саша\Мишарина\9133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Рисунок 33" descr="H:\проект Саша\Мишарина\181043400021e3d37ea53731597be961bab1b9b5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Рисунок 7" descr="H:\проект Саша\Мишарина\NRCSIA9915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9" name="Рисунок 17" descr="H:\проект Саша\Мишарина\0004-006-CHto-my-Rodinoj-zovjo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80" name="Рисунок 24" descr="H:\проект Саша\Мишарина\2008-ma-dsp197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81" name="Рисунок 37" descr="H:\проект Саша\Мишарина\Codrii_0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82" name="Рисунок 44" descr="H:\проект Саша\Мишарина\uzkaya_polosa_002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28794" y="1643050"/>
            <a:ext cx="5500726" cy="407196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~PP1876.WAV">
            <a:hlinkClick r:id="" action="ppaction://media"/>
          </p:cNvPr>
          <p:cNvPicPr>
            <a:picLocks noRot="1" noChangeAspect="1"/>
          </p:cNvPicPr>
          <p:nvPr>
            <a:wavAudioFile r:embed="rId1" name="~PP1876.WAV"/>
          </p:nvPr>
        </p:nvPicPr>
        <p:blipFill>
          <a:blip r:embed="rId11" cstate="email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626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3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42852"/>
            <a:ext cx="1340175" cy="1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26" y="1285860"/>
            <a:ext cx="87868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 состав почвы и ее  значение в нашей жизни.</a:t>
            </a:r>
          </a:p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42910" y="2214554"/>
            <a:ext cx="1757532" cy="1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3429000"/>
            <a:ext cx="7426135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узнать какие  вещества содержатся в почве;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что является основой плодородия почвы;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есть ли в почве живые организмы;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какое влияние оказывает человек на почву.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5" grpId="0"/>
      <p:bldP spid="1536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285728"/>
            <a:ext cx="70108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реализации проекта.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1928802"/>
            <a:ext cx="67149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indent="-91440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 Собрать материал.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Провести исследования.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Подготовить сообщение.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Сделать презентацию.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00364" y="285728"/>
            <a:ext cx="285001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785926"/>
            <a:ext cx="705109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Почва. Ее значение.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«Жители» почвы.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Состав почвы.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Экологические проблемы.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214546" y="285728"/>
            <a:ext cx="46326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Почва.  Её значение.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ЛЮМИКС 0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571612"/>
            <a:ext cx="5572164" cy="400052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Рисунок 19" descr="H:\проект Саша\Мишарина\6a00e009822691883300e54fcfc2dd8834-800w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1571612"/>
            <a:ext cx="5572165" cy="403697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~PP314.WAV">
            <a:hlinkClick r:id="" action="ppaction://media"/>
          </p:cNvPr>
          <p:cNvPicPr>
            <a:picLocks noRot="1" noChangeAspect="1"/>
          </p:cNvPicPr>
          <p:nvPr>
            <a:wavAudioFile r:embed="rId1" name="~PP314.WAV"/>
          </p:nvPr>
        </p:nvPicPr>
        <p:blipFill>
          <a:blip r:embed="rId5" cstate="email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845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8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285984" y="142852"/>
            <a:ext cx="41803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«Жители» почвы.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43" descr="H:\проект Саша\Мишарина\Gryllotalpa-gryllotalpa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Рисунок 45" descr="H:\проект Саша\Мишарина\МЕДВЕД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Рисунок 39" descr="H:\проект Саша\Мишарина\Dungbeetl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Рисунок 22" descr="H:\проект Саша\Мишарина\080b5d4d7e5531c70393ac3f6696b11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Рисунок 11" descr="H:\проект Саша\Мишарина\p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Рисунок 18" descr="H:\проект Саша\Мишарина\6a00d83451bd5e69e201347fc20529970c-800wi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7" name="Рисунок 5" descr="H:\проект Саша\Мишарина\krot_b_73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Рисунок 30" descr="H:\проект Саша\Мишарина\1201030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43042" y="1571612"/>
            <a:ext cx="5715040" cy="41434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~PP2701.WAV">
            <a:hlinkClick r:id="" action="ppaction://media"/>
          </p:cNvPr>
          <p:cNvPicPr>
            <a:picLocks noRot="1" noChangeAspect="1"/>
          </p:cNvPicPr>
          <p:nvPr>
            <a:wavAudioFile r:embed="rId2" name="~PP2701.WAV"/>
          </p:nvPr>
        </p:nvPicPr>
        <p:blipFill>
          <a:blip r:embed="rId12" cstate="email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735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3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94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714612" y="142852"/>
            <a:ext cx="34812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Состав почвы.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0737" y="1071546"/>
            <a:ext cx="88732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стакан с водой бросил комочек почвы. Из почвы стали выходить пузырьки.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2" descr="C:\Users\Denny\Desktop\проект Саша\почва\ЛЮМИКС 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928802"/>
            <a:ext cx="4667283" cy="3500462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43108" y="5715016"/>
            <a:ext cx="52864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400" b="1" i="1" u="sng" dirty="0" smtClean="0"/>
              <a:t>:</a:t>
            </a:r>
            <a:r>
              <a:rPr lang="ru-RU" sz="2400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воздух, содержащийся в почве.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" name="~PP669.WAV">
            <a:hlinkClick r:id="" action="ppaction://media"/>
          </p:cNvPr>
          <p:cNvPicPr>
            <a:picLocks noRot="1" noChangeAspect="1"/>
          </p:cNvPicPr>
          <p:nvPr>
            <a:wavAudioFile r:embed="rId1" name="~PP669.WAV"/>
          </p:nvPr>
        </p:nvPicPr>
        <p:blipFill>
          <a:blip r:embed="rId4" cstate="email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90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481" grpId="0"/>
      <p:bldP spid="102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357166"/>
            <a:ext cx="82643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2.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Немного почвы нагрел на огне. Над почвой подержал холодное стекло.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Оно запотело.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Рисунок 3" descr="C:\Users\Denny\Desktop\проект Саша\почва\ЛЮМИКС 0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714488"/>
            <a:ext cx="4735503" cy="355162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71538" y="5715016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водяной пар, выделившийся при нагреве.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BFAF7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BFAF7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579</TotalTime>
  <Words>471</Words>
  <Application>Microsoft Office PowerPoint</Application>
  <PresentationFormat>Экран (4:3)</PresentationFormat>
  <Paragraphs>81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Denny</dc:creator>
  <cp:lastModifiedBy>Denny</cp:lastModifiedBy>
  <cp:revision>89</cp:revision>
  <dcterms:created xsi:type="dcterms:W3CDTF">2011-01-30T16:12:34Z</dcterms:created>
  <dcterms:modified xsi:type="dcterms:W3CDTF">2011-11-16T19:04:10Z</dcterms:modified>
</cp:coreProperties>
</file>