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CC"/>
    <a:srgbClr val="C8C8C8"/>
    <a:srgbClr val="B2B2B2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95" d="100"/>
          <a:sy n="95" d="100"/>
        </p:scale>
        <p:origin x="-9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F0D725-F649-4031-8330-2D01B72FAC45}" type="datetimeFigureOut">
              <a:rPr lang="ru-RU"/>
              <a:pPr>
                <a:defRPr/>
              </a:pPr>
              <a:t>21.11.2011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99ABAAE-3ED1-4CAD-9C66-F1D4D17BC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3B7F80-E7DE-4A31-87FC-719E5CE2C7AF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E9B86-BEE0-4A3A-8AE8-34CB248C8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7A708-EF5F-4525-9AF9-EA42E425A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59263-6A2C-452E-BD12-E5D6F251E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4E7FE-104F-4E3F-8AC4-8B9B1D0BA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4491A-A52A-4720-A64C-23C18A8EE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5A20F-8D68-40A2-9C8E-D8A7CBF32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D6805-3282-4794-87FF-7F6EE137E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30B34-4799-4BCF-9572-CDAFD69BC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13050-01A4-4219-9AE7-4657E6813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1A3DB-F919-4B17-B4B0-888A67F4A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270FB-5835-49BE-A798-5B51E760D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5123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BF1BBF8-7364-4F13-A17A-F55E23373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87;&#1088;&#1077;&#1079;&#1077;&#1085;&#1090;&#1072;&#1094;&#1080;&#1080;\E.%20Marricone%20-%20Chi%20Mai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5" Type="http://schemas.openxmlformats.org/officeDocument/2006/relationships/image" Target="../media/image20.gif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4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5" Type="http://schemas.openxmlformats.org/officeDocument/2006/relationships/image" Target="../media/image17.gif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943600" y="5562600"/>
            <a:ext cx="2401888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400">
                <a:solidFill>
                  <a:schemeClr val="tx2"/>
                </a:solidFill>
              </a:rPr>
              <a:t>выполнила</a:t>
            </a:r>
          </a:p>
          <a:p>
            <a:pPr algn="l"/>
            <a:r>
              <a:rPr lang="ru-RU" sz="2400">
                <a:solidFill>
                  <a:schemeClr val="accent1"/>
                </a:solidFill>
              </a:rPr>
              <a:t>Кузнецова Елена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85800" y="2590800"/>
            <a:ext cx="7010400" cy="3581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4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Чудеса природы</a:t>
            </a:r>
          </a:p>
        </p:txBody>
      </p:sp>
      <p:pic>
        <p:nvPicPr>
          <p:cNvPr id="3076" name="Picture 5" descr="f02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57200"/>
            <a:ext cx="1485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E. Marricone - Chi Mai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0063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4368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"/>
                </p:tgtEl>
              </p:cMediaNode>
            </p:audio>
          </p:childTnLst>
        </p:cTn>
      </p:par>
    </p:tnLst>
    <p:bldLst>
      <p:bldP spid="4099" grpId="0" autoUpdateAnimBg="0"/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572000" cy="1143000"/>
          </a:xfrm>
        </p:spPr>
        <p:txBody>
          <a:bodyPr/>
          <a:lstStyle/>
          <a:p>
            <a:pPr eaLnBrk="1" hangingPunct="1"/>
            <a:r>
              <a:rPr lang="ru-RU" sz="5400" i="0" smtClean="0"/>
              <a:t>Девилс-Тауэр</a:t>
            </a:r>
          </a:p>
        </p:txBody>
      </p:sp>
      <p:pic>
        <p:nvPicPr>
          <p:cNvPr id="16387" name="Picture 3" descr="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142985"/>
            <a:ext cx="4286280" cy="5701546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779963" y="3114675"/>
            <a:ext cx="4014787" cy="1800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800" i="1">
                <a:solidFill>
                  <a:schemeClr val="tx2"/>
                </a:solidFill>
              </a:rPr>
              <a:t>Столбчатый монолит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вулканической породы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высится на равнинах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северо-восточной части</a:t>
            </a:r>
            <a:r>
              <a:rPr lang="ru-RU" sz="2400" i="1"/>
              <a:t>.</a:t>
            </a:r>
          </a:p>
        </p:txBody>
      </p:sp>
      <p:sp>
        <p:nvSpPr>
          <p:cNvPr id="16391" name="WordArt 7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248400" y="5486400"/>
            <a:ext cx="15240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"/>
                <a:cs typeface="Arial"/>
              </a:rPr>
              <a:t>США</a:t>
            </a:r>
          </a:p>
        </p:txBody>
      </p:sp>
      <p:sp>
        <p:nvSpPr>
          <p:cNvPr id="1229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5" name="Picture 10" descr="f08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53388" y="228600"/>
            <a:ext cx="850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6768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90" grpId="0" autoUpdateAnimBg="0"/>
      <p:bldP spid="1639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3581400" cy="1143000"/>
          </a:xfrm>
        </p:spPr>
        <p:txBody>
          <a:bodyPr/>
          <a:lstStyle/>
          <a:p>
            <a:pPr algn="ctr" eaLnBrk="1" hangingPunct="1"/>
            <a:r>
              <a:rPr lang="ru-RU" sz="4800" i="0" smtClean="0"/>
              <a:t>Гигантская</a:t>
            </a:r>
            <a:br>
              <a:rPr lang="ru-RU" sz="4800" i="0" smtClean="0"/>
            </a:br>
            <a:r>
              <a:rPr lang="ru-RU" sz="4800" i="0" smtClean="0"/>
              <a:t>секвойя</a:t>
            </a:r>
          </a:p>
        </p:txBody>
      </p:sp>
      <p:pic>
        <p:nvPicPr>
          <p:cNvPr id="17411" name="Picture 3" descr="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3710" y="1444627"/>
            <a:ext cx="4328290" cy="5270521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384925" y="21748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029200" y="2971800"/>
            <a:ext cx="3692525" cy="2227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800" i="1">
                <a:solidFill>
                  <a:schemeClr val="tx2"/>
                </a:solidFill>
              </a:rPr>
              <a:t>Эти гигантские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деревья существовали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в юрский период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(208-144) миллионов лет назад</a:t>
            </a:r>
          </a:p>
        </p:txBody>
      </p:sp>
      <p:sp>
        <p:nvSpPr>
          <p:cNvPr id="17415" name="WordArt 7"/>
          <p:cNvSpPr>
            <a:spLocks noChangeArrowheads="1" noChangeShapeType="1" noTextEdit="1"/>
          </p:cNvSpPr>
          <p:nvPr/>
        </p:nvSpPr>
        <p:spPr bwMode="auto">
          <a:xfrm>
            <a:off x="6400800" y="5791200"/>
            <a:ext cx="1752600" cy="646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США</a:t>
            </a:r>
          </a:p>
        </p:txBody>
      </p:sp>
      <p:sp>
        <p:nvSpPr>
          <p:cNvPr id="13319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20" name="Picture 9" descr="f14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8325" y="228600"/>
            <a:ext cx="7429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2896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2" grpId="0" autoUpdateAnimBg="0"/>
      <p:bldP spid="17413" grpId="0" autoUpdateAnimBg="0"/>
      <p:bldP spid="174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4343400" cy="1143000"/>
          </a:xfrm>
        </p:spPr>
        <p:txBody>
          <a:bodyPr/>
          <a:lstStyle/>
          <a:p>
            <a:pPr algn="ctr" eaLnBrk="1" hangingPunct="1"/>
            <a:r>
              <a:rPr lang="ru-RU" sz="4800" i="0" smtClean="0"/>
              <a:t>Карлбадские</a:t>
            </a:r>
            <a:br>
              <a:rPr lang="ru-RU" sz="4800" i="0" smtClean="0"/>
            </a:br>
            <a:r>
              <a:rPr lang="ru-RU" sz="4800" i="0" smtClean="0"/>
              <a:t>пещеры</a:t>
            </a:r>
          </a:p>
        </p:txBody>
      </p:sp>
      <p:pic>
        <p:nvPicPr>
          <p:cNvPr id="18436" name="Picture 4" descr="10"/>
          <p:cNvPicPr>
            <a:picLocks noChangeAspect="1" noChangeArrowheads="1"/>
          </p:cNvPicPr>
          <p:nvPr/>
        </p:nvPicPr>
        <p:blipFill>
          <a:blip r:embed="rId3" cstate="email">
            <a:lum bright="12000" contrast="22000"/>
          </a:blip>
          <a:srcRect/>
          <a:stretch>
            <a:fillRect/>
          </a:stretch>
        </p:blipFill>
        <p:spPr bwMode="auto">
          <a:xfrm>
            <a:off x="357158" y="1600199"/>
            <a:ext cx="4143404" cy="5148583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410200" y="3048000"/>
            <a:ext cx="3368675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Мили изысканных залов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и галерей, вырезанных в </a:t>
            </a:r>
            <a:br>
              <a:rPr lang="ru-RU" sz="2400" i="1">
                <a:solidFill>
                  <a:schemeClr val="tx2"/>
                </a:solidFill>
              </a:rPr>
            </a:br>
            <a:r>
              <a:rPr lang="ru-RU" sz="2400" i="1">
                <a:solidFill>
                  <a:schemeClr val="tx2"/>
                </a:solidFill>
              </a:rPr>
              <a:t>толще гор Гуадалупе в </a:t>
            </a:r>
            <a:br>
              <a:rPr lang="ru-RU" sz="2400" i="1">
                <a:solidFill>
                  <a:schemeClr val="tx2"/>
                </a:solidFill>
              </a:rPr>
            </a:br>
            <a:r>
              <a:rPr lang="ru-RU" sz="2400" i="1">
                <a:solidFill>
                  <a:schemeClr val="tx2"/>
                </a:solidFill>
              </a:rPr>
              <a:t>Нью-Мехико</a:t>
            </a:r>
            <a:r>
              <a:rPr lang="ru-RU" sz="2400" i="1"/>
              <a:t>.</a:t>
            </a:r>
          </a:p>
          <a:p>
            <a:pPr algn="l"/>
            <a:endParaRPr lang="ru-RU" sz="2400" i="1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5927725" y="29368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5927725" y="2860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 rot="837567">
            <a:off x="5937250" y="5761038"/>
            <a:ext cx="1447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76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США</a:t>
            </a:r>
          </a:p>
        </p:txBody>
      </p:sp>
      <p:sp>
        <p:nvSpPr>
          <p:cNvPr id="14344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5" name="Picture 13" descr="f02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4648200"/>
            <a:ext cx="9366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032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7" grpId="0" autoUpdateAnimBg="0"/>
      <p:bldP spid="184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4572000" cy="762000"/>
          </a:xfrm>
        </p:spPr>
        <p:txBody>
          <a:bodyPr/>
          <a:lstStyle/>
          <a:p>
            <a:pPr eaLnBrk="1" hangingPunct="1"/>
            <a:r>
              <a:rPr lang="ru-RU" i="0" smtClean="0">
                <a:solidFill>
                  <a:schemeClr val="accent1"/>
                </a:solidFill>
              </a:rPr>
              <a:t>Водопад   Анхель</a:t>
            </a:r>
          </a:p>
        </p:txBody>
      </p:sp>
      <p:pic>
        <p:nvPicPr>
          <p:cNvPr id="19459" name="Picture 3" descr="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1398588"/>
            <a:ext cx="4000500" cy="545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447800" y="0"/>
            <a:ext cx="174783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2"/>
                </a:solidFill>
              </a:rPr>
              <a:t>Венесуэла</a:t>
            </a:r>
          </a:p>
        </p:txBody>
      </p:sp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 rot="2563578">
            <a:off x="4552950" y="4038600"/>
            <a:ext cx="4591050" cy="13049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B2B2B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282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Самый высокий в мире водопад</a:t>
            </a:r>
          </a:p>
        </p:txBody>
      </p:sp>
      <p:sp>
        <p:nvSpPr>
          <p:cNvPr id="15366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7" name="Picture 11" descr="f02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152400"/>
            <a:ext cx="13335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392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0" grpId="0" autoUpdateAnimBg="0"/>
      <p:bldP spid="194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4267200" cy="1143000"/>
          </a:xfrm>
        </p:spPr>
        <p:txBody>
          <a:bodyPr/>
          <a:lstStyle/>
          <a:p>
            <a:pPr algn="ctr" eaLnBrk="1" hangingPunct="1"/>
            <a:r>
              <a:rPr lang="ru-RU" sz="4800" i="0" smtClean="0"/>
              <a:t>Галапагосские</a:t>
            </a:r>
            <a:br>
              <a:rPr lang="ru-RU" sz="4800" i="0" smtClean="0"/>
            </a:br>
            <a:r>
              <a:rPr lang="ru-RU" sz="4800" i="0" smtClean="0"/>
              <a:t>острова</a:t>
            </a:r>
          </a:p>
        </p:txBody>
      </p:sp>
      <p:pic>
        <p:nvPicPr>
          <p:cNvPr id="20483" name="Picture 3" descr="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571612"/>
            <a:ext cx="4214842" cy="51449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884738" y="3124200"/>
            <a:ext cx="4259262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800" i="1">
                <a:solidFill>
                  <a:schemeClr val="tx2"/>
                </a:solidFill>
              </a:rPr>
              <a:t>Один из самых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уединенных и прекрасных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архипелагов в мире.</a:t>
            </a:r>
          </a:p>
        </p:txBody>
      </p:sp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 rot="748012">
            <a:off x="6019800" y="5334000"/>
            <a:ext cx="1971675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3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4620000" scaled="1"/>
                </a:gradFill>
                <a:latin typeface="Arial"/>
                <a:cs typeface="Arial"/>
              </a:rPr>
              <a:t>Эквадор</a:t>
            </a:r>
          </a:p>
        </p:txBody>
      </p:sp>
      <p:pic>
        <p:nvPicPr>
          <p:cNvPr id="16390" name="Picture 10" descr="f12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152400"/>
            <a:ext cx="24225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230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5" grpId="0" autoUpdateAnimBg="0"/>
      <p:bldP spid="2048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7772400" cy="914400"/>
          </a:xfrm>
        </p:spPr>
        <p:txBody>
          <a:bodyPr/>
          <a:lstStyle/>
          <a:p>
            <a:pPr algn="ctr" eaLnBrk="1" hangingPunct="1"/>
            <a:r>
              <a:rPr lang="ru-RU" sz="5400" i="0" smtClean="0"/>
              <a:t>Марианский желоб</a:t>
            </a:r>
          </a:p>
        </p:txBody>
      </p:sp>
      <p:pic>
        <p:nvPicPr>
          <p:cNvPr id="21507" name="Picture 3" descr="13"/>
          <p:cNvPicPr>
            <a:picLocks noChangeAspect="1" noChangeArrowheads="1"/>
          </p:cNvPicPr>
          <p:nvPr/>
        </p:nvPicPr>
        <p:blipFill>
          <a:blip r:embed="rId3" cstate="email">
            <a:lum bright="-4000" contrast="26000"/>
          </a:blip>
          <a:srcRect/>
          <a:stretch>
            <a:fillRect/>
          </a:stretch>
        </p:blipFill>
        <p:spPr bwMode="auto">
          <a:xfrm>
            <a:off x="419100" y="2143125"/>
            <a:ext cx="50815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486400" y="3048000"/>
            <a:ext cx="3657600" cy="2282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Фантастический оскал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светящегося живоглота,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рыбы, способной проглотить добычу,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превосходящую ее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размерами.</a:t>
            </a:r>
          </a:p>
        </p:txBody>
      </p:sp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5943600" y="6019800"/>
            <a:ext cx="2447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 type="none" w="sm" len="sm"/>
                  <a:tailEnd type="none" w="sm" len="sm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Тихий океан</a:t>
            </a:r>
          </a:p>
        </p:txBody>
      </p:sp>
      <p:sp>
        <p:nvSpPr>
          <p:cNvPr id="1741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5" name="Picture 9" descr="f32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1524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" descr="f14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838200"/>
            <a:ext cx="54927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52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9" grpId="0" autoUpdateAnimBg="0"/>
      <p:bldP spid="215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25" y="285750"/>
            <a:ext cx="4419600" cy="1143000"/>
          </a:xfrm>
        </p:spPr>
        <p:txBody>
          <a:bodyPr/>
          <a:lstStyle/>
          <a:p>
            <a:pPr algn="l" eaLnBrk="1" hangingPunct="1"/>
            <a:r>
              <a:rPr lang="ru-RU" sz="4800" i="0" smtClean="0"/>
              <a:t>Большой</a:t>
            </a:r>
            <a:br>
              <a:rPr lang="ru-RU" sz="4800" i="0" smtClean="0"/>
            </a:br>
            <a:r>
              <a:rPr lang="ru-RU" sz="4800" i="0" smtClean="0"/>
              <a:t>барьерный риф</a:t>
            </a:r>
          </a:p>
        </p:txBody>
      </p:sp>
      <p:pic>
        <p:nvPicPr>
          <p:cNvPr id="22531" name="Picture 3" descr="14"/>
          <p:cNvPicPr>
            <a:picLocks noChangeAspect="1" noChangeArrowheads="1"/>
          </p:cNvPicPr>
          <p:nvPr/>
        </p:nvPicPr>
        <p:blipFill>
          <a:blip r:embed="rId3" cstate="email">
            <a:lum bright="6000" contrast="24000"/>
          </a:blip>
          <a:srcRect r="-422"/>
          <a:stretch>
            <a:fillRect/>
          </a:stretch>
        </p:blipFill>
        <p:spPr bwMode="auto">
          <a:xfrm>
            <a:off x="294810" y="1571612"/>
            <a:ext cx="4634352" cy="5020684"/>
          </a:xfrm>
          <a:prstGeom prst="roundRect">
            <a:avLst>
              <a:gd name="adj" fmla="val 16667"/>
            </a:avLst>
          </a:prstGeom>
          <a:ln w="3810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638800" y="3581400"/>
            <a:ext cx="3095625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Величайший в мире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комплекс коралловых  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рифов и островов</a:t>
            </a:r>
            <a:r>
              <a:rPr lang="ru-RU" sz="2400" i="1"/>
              <a:t>.</a:t>
            </a:r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6096000" y="5562600"/>
            <a:ext cx="2509838" cy="762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B2B2B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Австралия</a:t>
            </a:r>
          </a:p>
        </p:txBody>
      </p:sp>
      <p:sp>
        <p:nvSpPr>
          <p:cNvPr id="1843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439" name="Picture 7" descr="f313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772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7824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2" grpId="0" autoUpdateAnimBg="0"/>
      <p:bldP spid="225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28600" y="2590800"/>
            <a:ext cx="7666038" cy="2227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800">
                <a:solidFill>
                  <a:schemeClr val="tx2"/>
                </a:solidFill>
              </a:rPr>
              <a:t>Многим чудесам природы угрожает опасность</a:t>
            </a:r>
          </a:p>
          <a:p>
            <a:pPr algn="l"/>
            <a:r>
              <a:rPr lang="ru-RU" sz="2800">
                <a:solidFill>
                  <a:schemeClr val="tx2"/>
                </a:solidFill>
              </a:rPr>
              <a:t>исчезнуть или измениться до неузнаваемости.</a:t>
            </a:r>
          </a:p>
          <a:p>
            <a:pPr algn="l"/>
            <a:r>
              <a:rPr lang="ru-RU" sz="2800">
                <a:solidFill>
                  <a:schemeClr val="tx2"/>
                </a:solidFill>
              </a:rPr>
              <a:t>При необходимой заботе еще многие миллионы</a:t>
            </a:r>
          </a:p>
          <a:p>
            <a:pPr algn="l"/>
            <a:r>
              <a:rPr lang="ru-RU" sz="2800">
                <a:solidFill>
                  <a:schemeClr val="tx2"/>
                </a:solidFill>
              </a:rPr>
              <a:t>смогут насладиться этим удивительным миром</a:t>
            </a:r>
          </a:p>
          <a:p>
            <a:pPr algn="l"/>
            <a:r>
              <a:rPr lang="ru-RU" sz="2800">
                <a:solidFill>
                  <a:schemeClr val="tx2"/>
                </a:solidFill>
              </a:rPr>
              <a:t>и его грандиозными видами!!!</a:t>
            </a: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 rot="-827939">
            <a:off x="1384300" y="4813300"/>
            <a:ext cx="7419975" cy="1127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000" kern="10">
                <a:ln w="12700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78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Желаю приятного путешествия</a:t>
            </a:r>
          </a:p>
        </p:txBody>
      </p:sp>
      <p:sp>
        <p:nvSpPr>
          <p:cNvPr id="19460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eginning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61" name="Picture 7" descr="f12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240982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84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800" smtClean="0"/>
              <a:t>Величайшие чудеса природы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52400" y="3048000"/>
            <a:ext cx="8991600" cy="3508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800">
                <a:solidFill>
                  <a:schemeClr val="tx2"/>
                </a:solidFill>
              </a:rPr>
              <a:t>Одна из девяти планет Солнечной Системы – наша Земля. Что же может быть примечательного в нашем мире? Чудеса природы – это роскошный тур по некоторым из самых блистательных природных достопримечательностей нашей планеты. Ибо, сколько бы ни было планет в безднах небесных едва ли найдутся места прекраснее, чем Галапагосы, Гималаи или пещеры Фразасси...</a:t>
            </a:r>
          </a:p>
        </p:txBody>
      </p:sp>
      <p:sp>
        <p:nvSpPr>
          <p:cNvPr id="4100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1" name="Picture 5" descr="f1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811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15104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14313"/>
            <a:ext cx="7772400" cy="1143001"/>
          </a:xfrm>
        </p:spPr>
        <p:txBody>
          <a:bodyPr/>
          <a:lstStyle/>
          <a:p>
            <a:pPr algn="ctr" eaLnBrk="1" hangingPunct="1"/>
            <a:r>
              <a:rPr lang="ru-RU" sz="5400" smtClean="0">
                <a:solidFill>
                  <a:schemeClr val="accent1"/>
                </a:solidFill>
              </a:rPr>
              <a:t>Полярное сияние</a:t>
            </a:r>
          </a:p>
        </p:txBody>
      </p:sp>
      <p:pic>
        <p:nvPicPr>
          <p:cNvPr id="1028" name="Picture 4" descr="1"/>
          <p:cNvPicPr>
            <a:picLocks noChangeAspect="1" noChangeArrowheads="1"/>
          </p:cNvPicPr>
          <p:nvPr/>
        </p:nvPicPr>
        <p:blipFill>
          <a:blip r:embed="rId3" cstate="email">
            <a:lum contrast="6000"/>
          </a:blip>
          <a:srcRect/>
          <a:stretch>
            <a:fillRect/>
          </a:stretch>
        </p:blipFill>
        <p:spPr bwMode="auto">
          <a:xfrm>
            <a:off x="357188" y="2214563"/>
            <a:ext cx="4502150" cy="421481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221413" y="2819400"/>
            <a:ext cx="2922587" cy="2282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400">
                <a:solidFill>
                  <a:schemeClr val="tx2"/>
                </a:solidFill>
              </a:rPr>
              <a:t>Таинственные</a:t>
            </a:r>
          </a:p>
          <a:p>
            <a:pPr algn="l"/>
            <a:r>
              <a:rPr lang="ru-RU" sz="2400">
                <a:solidFill>
                  <a:schemeClr val="tx2"/>
                </a:solidFill>
              </a:rPr>
              <a:t>гирлянды и сполохи</a:t>
            </a:r>
          </a:p>
          <a:p>
            <a:pPr algn="l"/>
            <a:r>
              <a:rPr lang="ru-RU" sz="2400">
                <a:solidFill>
                  <a:schemeClr val="tx2"/>
                </a:solidFill>
              </a:rPr>
              <a:t>цветных огней</a:t>
            </a:r>
          </a:p>
          <a:p>
            <a:pPr algn="l"/>
            <a:r>
              <a:rPr lang="ru-RU" sz="2400">
                <a:solidFill>
                  <a:schemeClr val="tx2"/>
                </a:solidFill>
              </a:rPr>
              <a:t>играют в зимнем</a:t>
            </a:r>
          </a:p>
          <a:p>
            <a:pPr algn="l"/>
            <a:r>
              <a:rPr lang="ru-RU" sz="2400">
                <a:solidFill>
                  <a:schemeClr val="tx2"/>
                </a:solidFill>
              </a:rPr>
              <a:t>небе высоких широт.</a:t>
            </a: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 rot="-1615552">
            <a:off x="6324600" y="5562600"/>
            <a:ext cx="2362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Норвегия</a:t>
            </a:r>
          </a:p>
        </p:txBody>
      </p:sp>
      <p:sp>
        <p:nvSpPr>
          <p:cNvPr id="5126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7" name="Picture 8" descr="f02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0"/>
            <a:ext cx="1897062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296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9" grpId="0" autoUpdateAnimBg="0"/>
      <p:bldP spid="10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5400" smtClean="0"/>
              <a:t>Мостовая гигантов</a:t>
            </a:r>
          </a:p>
        </p:txBody>
      </p:sp>
      <p:pic>
        <p:nvPicPr>
          <p:cNvPr id="9219" name="Picture 3" descr="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785926"/>
            <a:ext cx="3946865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486400" y="2971800"/>
            <a:ext cx="3179763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400">
                <a:solidFill>
                  <a:srgbClr val="C8C8C8"/>
                </a:solidFill>
              </a:rPr>
              <a:t>Естественная лестница</a:t>
            </a:r>
          </a:p>
          <a:p>
            <a:pPr algn="l"/>
            <a:r>
              <a:rPr lang="ru-RU" sz="2400">
                <a:solidFill>
                  <a:srgbClr val="C8C8C8"/>
                </a:solidFill>
              </a:rPr>
              <a:t>гигантских размеров,</a:t>
            </a:r>
          </a:p>
          <a:p>
            <a:pPr algn="l"/>
            <a:r>
              <a:rPr lang="ru-RU" sz="2400">
                <a:solidFill>
                  <a:srgbClr val="C8C8C8"/>
                </a:solidFill>
              </a:rPr>
              <a:t>уводящая в море.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5410200" y="5029200"/>
            <a:ext cx="3200400" cy="12192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37657"/>
              </a:avLst>
            </a:prstTxWarp>
            <a:scene3d>
              <a:camera prst="legacyPerspectiveFront">
                <a:rot lat="19799993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r>
              <a:rPr lang="ru-RU" sz="28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Северная Ирландия</a:t>
            </a:r>
          </a:p>
        </p:txBody>
      </p:sp>
      <p:sp>
        <p:nvSpPr>
          <p:cNvPr id="6150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51" name="Picture 9" descr="f08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98438"/>
            <a:ext cx="1285875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24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20" grpId="0" autoUpdateAnimBg="0"/>
      <p:bldP spid="92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solidFill>
                  <a:schemeClr val="accent1"/>
                </a:solidFill>
              </a:rPr>
              <a:t>Пещеры   Фразасси</a:t>
            </a:r>
          </a:p>
        </p:txBody>
      </p:sp>
      <p:pic>
        <p:nvPicPr>
          <p:cNvPr id="10243" name="Picture 3" descr="3"/>
          <p:cNvPicPr>
            <a:picLocks noChangeAspect="1" noChangeArrowheads="1"/>
          </p:cNvPicPr>
          <p:nvPr/>
        </p:nvPicPr>
        <p:blipFill>
          <a:blip r:embed="rId3" cstate="email"/>
          <a:srcRect l="-661"/>
          <a:stretch>
            <a:fillRect/>
          </a:stretch>
        </p:blipFill>
        <p:spPr bwMode="auto">
          <a:xfrm>
            <a:off x="357158" y="1928802"/>
            <a:ext cx="4806787" cy="4486334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486400" y="2667000"/>
            <a:ext cx="3360738" cy="2647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В пещерах известковых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гор Центральной 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Италии находятся одни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из самых живописных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в мире образцов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сталактитов и 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сталагмитов</a:t>
            </a:r>
          </a:p>
        </p:txBody>
      </p:sp>
      <p:sp>
        <p:nvSpPr>
          <p:cNvPr id="10245" name="WordArt 5" descr="Бумажный пакет"/>
          <p:cNvSpPr>
            <a:spLocks noChangeArrowheads="1" noChangeShapeType="1" noTextEdit="1"/>
          </p:cNvSpPr>
          <p:nvPr/>
        </p:nvSpPr>
        <p:spPr bwMode="auto">
          <a:xfrm rot="-1286570">
            <a:off x="6553200" y="5867400"/>
            <a:ext cx="1981200" cy="447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8000"/>
                  </a:solidFill>
                  <a:round/>
                  <a:headEnd type="none" w="sm" len="sm"/>
                  <a:tailEnd type="none" w="sm" len="sm"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Италия</a:t>
            </a:r>
          </a:p>
        </p:txBody>
      </p:sp>
      <p:sp>
        <p:nvSpPr>
          <p:cNvPr id="7174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5" name="Picture 8" descr="f02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838200"/>
            <a:ext cx="9366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1248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4" grpId="0" autoUpdateAnimBg="0"/>
      <p:bldP spid="10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3048000" cy="762000"/>
          </a:xfrm>
        </p:spPr>
        <p:txBody>
          <a:bodyPr/>
          <a:lstStyle/>
          <a:p>
            <a:pPr eaLnBrk="1" hangingPunct="1"/>
            <a:r>
              <a:rPr lang="ru-RU" sz="4800" i="0" smtClean="0">
                <a:solidFill>
                  <a:schemeClr val="accent1"/>
                </a:solidFill>
              </a:rPr>
              <a:t>Памуккале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524000" y="0"/>
            <a:ext cx="11414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400">
                <a:solidFill>
                  <a:schemeClr val="tx2"/>
                </a:solidFill>
              </a:rPr>
              <a:t>Турция</a:t>
            </a:r>
          </a:p>
        </p:txBody>
      </p:sp>
      <p:pic>
        <p:nvPicPr>
          <p:cNvPr id="12294" name="Picture 6" descr="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1506922"/>
            <a:ext cx="3981448" cy="51986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 rot="977062">
            <a:off x="4560888" y="3962400"/>
            <a:ext cx="4583112" cy="11430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3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1680000" scaled="1"/>
                </a:gradFill>
                <a:latin typeface="Impact"/>
              </a:rPr>
              <a:t>Каскад белоснежных горных озер</a:t>
            </a:r>
          </a:p>
        </p:txBody>
      </p:sp>
      <p:sp>
        <p:nvSpPr>
          <p:cNvPr id="8198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553200"/>
            <a:ext cx="381000" cy="3048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9" name="Picture 13" descr="f31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5214938"/>
            <a:ext cx="1382713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4" descr="f31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2743200"/>
            <a:ext cx="1382713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824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3" grpId="0" autoUpdateAnimBg="0"/>
      <p:bldP spid="122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-152400"/>
            <a:ext cx="2819400" cy="1143000"/>
          </a:xfrm>
        </p:spPr>
        <p:txBody>
          <a:bodyPr/>
          <a:lstStyle/>
          <a:p>
            <a:pPr eaLnBrk="1" hangingPunct="1"/>
            <a:r>
              <a:rPr lang="ru-RU" sz="5400" i="0" smtClean="0"/>
              <a:t>Гималаи</a:t>
            </a:r>
          </a:p>
        </p:txBody>
      </p:sp>
      <p:pic>
        <p:nvPicPr>
          <p:cNvPr id="13315" name="Picture 3" descr="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7166"/>
            <a:ext cx="5561928" cy="62151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384925" y="2555875"/>
            <a:ext cx="2751138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Высочайшие в мире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горы отделяют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Индостан от Азии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 rot="-1893655">
            <a:off x="6089650" y="4697413"/>
            <a:ext cx="3046413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7260000" scaled="1"/>
                </a:gradFill>
                <a:latin typeface="Times New Roman"/>
                <a:cs typeface="Times New Roman"/>
              </a:rPr>
              <a:t>Горная страна</a:t>
            </a:r>
          </a:p>
        </p:txBody>
      </p:sp>
      <p:sp>
        <p:nvSpPr>
          <p:cNvPr id="9222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15248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6" grpId="0" autoUpdateAnimBg="0"/>
      <p:bldP spid="133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267200" cy="838200"/>
          </a:xfrm>
        </p:spPr>
        <p:txBody>
          <a:bodyPr/>
          <a:lstStyle/>
          <a:p>
            <a:pPr algn="ctr" eaLnBrk="1" hangingPunct="1"/>
            <a:r>
              <a:rPr lang="ru-RU" sz="5400" i="0" smtClean="0"/>
              <a:t>Кели Муту</a:t>
            </a:r>
          </a:p>
        </p:txBody>
      </p:sp>
      <p:pic>
        <p:nvPicPr>
          <p:cNvPr id="14339" name="Picture 3" descr="6"/>
          <p:cNvPicPr>
            <a:picLocks noChangeAspect="1" noChangeArrowheads="1"/>
          </p:cNvPicPr>
          <p:nvPr/>
        </p:nvPicPr>
        <p:blipFill>
          <a:blip r:embed="rId3" cstate="email">
            <a:lum contrast="18000"/>
          </a:blip>
          <a:srcRect/>
          <a:stretch>
            <a:fillRect/>
          </a:stretch>
        </p:blipFill>
        <p:spPr bwMode="auto">
          <a:xfrm>
            <a:off x="228600" y="1652588"/>
            <a:ext cx="5638800" cy="5205412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613525" y="-1111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981200" y="0"/>
            <a:ext cx="15986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Индонезия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232525" y="2479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 i="1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689725" y="26320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 i="1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943600" y="2895600"/>
            <a:ext cx="29718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Три цветных озера лежат в кратере вулкана.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461125" y="5472113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1600" i="1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943600" y="4267200"/>
            <a:ext cx="3048000" cy="2678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Трудно поверить, что поразительно яркие краски этих озер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исключительно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природного происхождения</a:t>
            </a:r>
          </a:p>
        </p:txBody>
      </p:sp>
      <p:sp>
        <p:nvSpPr>
          <p:cNvPr id="10251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52" name="Picture 12" descr="f31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152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528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41" grpId="0" autoUpdateAnimBg="0"/>
      <p:bldP spid="14343" grpId="0" autoUpdateAnimBg="0"/>
      <p:bldP spid="14344" grpId="0" autoUpdateAnimBg="0"/>
      <p:bldP spid="1434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3962400" cy="1143000"/>
          </a:xfrm>
        </p:spPr>
        <p:txBody>
          <a:bodyPr/>
          <a:lstStyle/>
          <a:p>
            <a:pPr eaLnBrk="1" hangingPunct="1"/>
            <a:r>
              <a:rPr lang="ru-RU" sz="5400" smtClean="0"/>
              <a:t>ЦЕЛАКАНТ</a:t>
            </a:r>
          </a:p>
        </p:txBody>
      </p:sp>
      <p:pic>
        <p:nvPicPr>
          <p:cNvPr id="15364" name="Picture 4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214422"/>
            <a:ext cx="4857784" cy="5643578"/>
          </a:xfrm>
          <a:prstGeom prst="roundRect">
            <a:avLst>
              <a:gd name="adj" fmla="val 16667"/>
            </a:avLst>
          </a:prstGeom>
          <a:ln w="38100">
            <a:solidFill>
              <a:srgbClr val="0033CC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562600" y="2895600"/>
            <a:ext cx="3352800" cy="1800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800" i="1">
                <a:solidFill>
                  <a:schemeClr val="tx2"/>
                </a:solidFill>
              </a:rPr>
              <a:t>Живая ископаемая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рыба, обнаружена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вновь через</a:t>
            </a:r>
          </a:p>
          <a:p>
            <a:pPr algn="l"/>
            <a:r>
              <a:rPr lang="ru-RU" sz="2800" i="1">
                <a:solidFill>
                  <a:schemeClr val="tx2"/>
                </a:solidFill>
              </a:rPr>
              <a:t>70 миллионов лет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318250" y="60610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5371" name="WordArt 11"/>
          <p:cNvSpPr>
            <a:spLocks noChangeArrowheads="1" noChangeShapeType="1" noTextEdit="1"/>
          </p:cNvSpPr>
          <p:nvPr/>
        </p:nvSpPr>
        <p:spPr bwMode="auto">
          <a:xfrm>
            <a:off x="5410200" y="5257800"/>
            <a:ext cx="35433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 type="none" w="sm" len="sm"/>
                  <a:tailEnd type="none" w="sm" len="sm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Индийский океан</a:t>
            </a:r>
          </a:p>
        </p:txBody>
      </p:sp>
      <p:sp>
        <p:nvSpPr>
          <p:cNvPr id="1127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72" name="Picture 13" descr="f31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152400"/>
            <a:ext cx="1382713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4" descr="f32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19288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630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9" grpId="0" autoUpdateAnimBg="0"/>
      <p:bldP spid="15370" grpId="0" autoUpdateAnimBg="0"/>
      <p:bldP spid="1537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7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4|3.4|2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1|1.5|1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.9|1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2.7|2.4|3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6|1.6|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1|1.8|2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1.8|3.2|3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7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.3|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9|2.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3.4|2.8|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1|1.2|2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|1.4|2.1|1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1|1.5|1.8|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8|1.8|3.2"/>
</p:tagLst>
</file>

<file path=ppt/theme/theme1.xml><?xml version="1.0" encoding="utf-8"?>
<a:theme xmlns:a="http://schemas.openxmlformats.org/drawingml/2006/main" name="Метеор">
  <a:themeElements>
    <a:clrScheme name="Метеор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Метеор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Метеор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етеор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теор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Designs\Метеор.pot</Template>
  <TotalTime>798</TotalTime>
  <Words>287</Words>
  <Application>Microsoft PowerPoint</Application>
  <PresentationFormat>Экран (4:3)</PresentationFormat>
  <Paragraphs>89</Paragraphs>
  <Slides>17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Times New Roman</vt:lpstr>
      <vt:lpstr>Arial</vt:lpstr>
      <vt:lpstr>Calibri</vt:lpstr>
      <vt:lpstr>Метеор</vt:lpstr>
      <vt:lpstr>Слайд 1</vt:lpstr>
      <vt:lpstr>Величайшие чудеса природы</vt:lpstr>
      <vt:lpstr>Полярное сияние</vt:lpstr>
      <vt:lpstr>Мостовая гигантов</vt:lpstr>
      <vt:lpstr>Пещеры   Фразасси</vt:lpstr>
      <vt:lpstr>Памуккале</vt:lpstr>
      <vt:lpstr>Гималаи</vt:lpstr>
      <vt:lpstr>Кели Муту</vt:lpstr>
      <vt:lpstr>ЦЕЛАКАНТ</vt:lpstr>
      <vt:lpstr>Девилс-Тауэр</vt:lpstr>
      <vt:lpstr>Гигантская секвойя</vt:lpstr>
      <vt:lpstr>Карлбадские пещеры</vt:lpstr>
      <vt:lpstr>Водопад   Анхель</vt:lpstr>
      <vt:lpstr>Галапагосские острова</vt:lpstr>
      <vt:lpstr>Марианский желоб</vt:lpstr>
      <vt:lpstr>Большой барьерный риф</vt:lpstr>
      <vt:lpstr>Слайд 17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природы</dc:title>
  <dc:creator>citt029</dc:creator>
  <cp:lastModifiedBy>Admin</cp:lastModifiedBy>
  <cp:revision>35</cp:revision>
  <dcterms:created xsi:type="dcterms:W3CDTF">2003-02-05T11:01:00Z</dcterms:created>
  <dcterms:modified xsi:type="dcterms:W3CDTF">2011-11-21T14:48:11Z</dcterms:modified>
</cp:coreProperties>
</file>