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BF4F5-6384-45ED-9593-62D1FB73E15C}" type="datetimeFigureOut">
              <a:rPr lang="ru-RU" smtClean="0"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111F-D895-4D00-A1FA-39C5E4CA8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BF4F5-6384-45ED-9593-62D1FB73E15C}" type="datetimeFigureOut">
              <a:rPr lang="ru-RU" smtClean="0"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111F-D895-4D00-A1FA-39C5E4CA8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BF4F5-6384-45ED-9593-62D1FB73E15C}" type="datetimeFigureOut">
              <a:rPr lang="ru-RU" smtClean="0"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111F-D895-4D00-A1FA-39C5E4CA8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BF4F5-6384-45ED-9593-62D1FB73E15C}" type="datetimeFigureOut">
              <a:rPr lang="ru-RU" smtClean="0"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111F-D895-4D00-A1FA-39C5E4CA8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BF4F5-6384-45ED-9593-62D1FB73E15C}" type="datetimeFigureOut">
              <a:rPr lang="ru-RU" smtClean="0"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111F-D895-4D00-A1FA-39C5E4CA8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BF4F5-6384-45ED-9593-62D1FB73E15C}" type="datetimeFigureOut">
              <a:rPr lang="ru-RU" smtClean="0"/>
              <a:t>22.11.2011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111F-D895-4D00-A1FA-39C5E4CA8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BF4F5-6384-45ED-9593-62D1FB73E15C}" type="datetimeFigureOut">
              <a:rPr lang="ru-RU" smtClean="0"/>
              <a:t>22.11.2011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111F-D895-4D00-A1FA-39C5E4CA8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BF4F5-6384-45ED-9593-62D1FB73E15C}" type="datetimeFigureOut">
              <a:rPr lang="ru-RU" smtClean="0"/>
              <a:t>22.11.2011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111F-D895-4D00-A1FA-39C5E4CA8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BF4F5-6384-45ED-9593-62D1FB73E15C}" type="datetimeFigureOut">
              <a:rPr lang="ru-RU" smtClean="0"/>
              <a:t>22.11.2011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111F-D895-4D00-A1FA-39C5E4CA8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BF4F5-6384-45ED-9593-62D1FB73E15C}" type="datetimeFigureOut">
              <a:rPr lang="ru-RU" smtClean="0"/>
              <a:t>22.11.2011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111F-D895-4D00-A1FA-39C5E4CA8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BF4F5-6384-45ED-9593-62D1FB73E15C}" type="datetimeFigureOut">
              <a:rPr lang="ru-RU" smtClean="0"/>
              <a:t>22.11.2011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111F-D895-4D00-A1FA-39C5E4CA8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BF4F5-6384-45ED-9593-62D1FB73E15C}" type="datetimeFigureOut">
              <a:rPr lang="ru-RU" smtClean="0"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3111F-D895-4D00-A1FA-39C5E4CA80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Классный руководитель\родительское собрание кто, если не мы\СЕМИНАР\ПРЕЗЕНТАЦИЯ на семинар Кто, если не мы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D:\Мои документы\Классный руководитель\родительское собрание кто, если не мы\СЕМИНАР\ПРЕЗЕНТАЦИЯ на семинар Кто, если не мы\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D:\Мои документы\Классный руководитель\родительское собрание кто, если не мы\СЕМИНАР\ПРЕЗЕНТАЦИЯ на семинар Кто, если не мы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D:\Мои документы\Классный руководитель\родительское собрание кто, если не мы\СЕМИНАР\ПРЕЗЕНТАЦИЯ на семинар Кто, если не мы\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D:\Мои документы\Классный руководитель\родительское собрание кто, если не мы\СЕМИНАР\ПРЕЗЕНТАЦИЯ на семинар Кто, если не мы\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D:\Мои документы\Классный руководитель\родительское собрание кто, если не мы\СЕМИНАР\ПРЕЗЕНТАЦИЯ на семинар Кто, если не мы\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D:\Мои документы\Классный руководитель\родительское собрание кто, если не мы\СЕМИНАР\ПРЕЗЕНТАЦИЯ на семинар Кто, если не мы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D:\Мои документы\Классный руководитель\родительское собрание кто, если не мы\СЕМИНАР\ПРЕЗЕНТАЦИЯ на семинар Кто, если не мы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D:\Мои документы\Классный руководитель\родительское собрание кто, если не мы\СЕМИНАР\ПРЕЗЕНТАЦИЯ на семинар Кто, если не мы\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D:\Мои документы\Классный руководитель\родительское собрание кто, если не мы\СЕМИНАР\ПРЕЗЕНТАЦИЯ на семинар Кто, если не мы\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D:\Мои документы\Классный руководитель\родительское собрание кто, если не мы\СЕМИНАР\ПРЕЗЕНТАЦИЯ на семинар Кто, если не мы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Мои документы\Классный руководитель\родительское собрание кто, если не мы\СЕМИНАР\ПРЕЗЕНТАЦИЯ на семинар Кто, если не мы\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Мои документы\Классный руководитель\родительское собрание кто, если не мы\СЕМИНАР\ПРЕЗЕНТАЦИЯ на семинар Кто, если не мы\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Мои документы\Классный руководитель\родительское собрание кто, если не мы\СЕМИНАР\ПРЕЗЕНТАЦИЯ на семинар Кто, если не мы\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Мои документы\Классный руководитель\родительское собрание кто, если не мы\СЕМИНАР\ПРЕЗЕНТАЦИЯ на семинар Кто, если не мы\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Мои документы\Классный руководитель\родительское собрание кто, если не мы\СЕМИНАР\ПРЕЗЕНТАЦИЯ на семинар Кто, если не мы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Мои документы\Классный руководитель\родительское собрание кто, если не мы\СЕМИНАР\ПРЕЗЕНТАЦИЯ на семинар Кто, если не мы\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D:\Мои документы\Классный руководитель\родительское собрание кто, если не мы\СЕМИНАР\ПРЕЗЕНТАЦИЯ на семинар Кто, если не мы\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D:\Мои документы\Классный руководитель\родительское собрание кто, если не мы\СЕМИНАР\ПРЕЗЕНТАЦИЯ на семинар Кто, если не мы\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BFBF9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Экран (4:3)</PresentationFormat>
  <Paragraphs>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Эля</dc:creator>
  <cp:lastModifiedBy>Эля</cp:lastModifiedBy>
  <cp:revision>1</cp:revision>
  <dcterms:created xsi:type="dcterms:W3CDTF">2011-11-22T10:08:36Z</dcterms:created>
  <dcterms:modified xsi:type="dcterms:W3CDTF">2011-11-22T10:17:13Z</dcterms:modified>
</cp:coreProperties>
</file>