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79" r:id="rId11"/>
    <p:sldId id="272" r:id="rId12"/>
    <p:sldId id="27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96855-8721-42A4-A3B8-C22345574A5C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0F2B5-9592-489A-B25B-4B173D2DDB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1DD66-287F-40EB-BF0C-71720DB03C95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7E436-902E-4E84-9D38-E0AD574D8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3F8A3-9B6C-4B07-B81D-381E7C49F5C6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B6E1D-6DAB-4D35-9690-8E56F6233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26794-6E64-4EC6-8377-4EBE514D66AA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4A9D5-EE90-40BD-91E5-59A52C790C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919DF-B79C-47FD-8034-9E287EA484B6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BFC54-10CA-4799-A72C-0CBADAE9CD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EDE79-9E37-4DDB-8BF6-CC919BA939AC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F3EF3-82BE-47AA-AD2D-ECB53BF48D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108E4-9C76-48B2-9CE4-7CDB370F2B60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3C414-CFD2-41D0-BBD6-3B4F8E6721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CE565-F7BA-4F76-B828-FECB322294CD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0BEF7-E62A-4623-8D40-B15D1588C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5D031-C581-4B68-994A-85E93A934DD9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BBB97-7A4F-4718-A43E-28CBCCC4D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F8AF8-86BE-429F-B66E-A55C315F9309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D2F41-FFC9-4A40-A285-34A5E9860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19612-6678-4AA9-A0B5-11C35ABB4E78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C9E2D-D503-48CC-A3F8-387340813B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3AD880-8F9E-49B6-9770-CFE2278B6E94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DFBFF2-C89E-43E9-9A1B-1F864C944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28" r:id="rId4"/>
    <p:sldLayoutId id="2147483734" r:id="rId5"/>
    <p:sldLayoutId id="2147483729" r:id="rId6"/>
    <p:sldLayoutId id="2147483735" r:id="rId7"/>
    <p:sldLayoutId id="2147483736" r:id="rId8"/>
    <p:sldLayoutId id="2147483737" r:id="rId9"/>
    <p:sldLayoutId id="2147483730" r:id="rId10"/>
    <p:sldLayoutId id="214748373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90256" y="1412776"/>
            <a:ext cx="4353744" cy="1800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Современные технологии в приготовлении и оформлении  салатов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9088" y="4149725"/>
            <a:ext cx="3744912" cy="2374900"/>
          </a:xfrm>
        </p:spPr>
        <p:txBody>
          <a:bodyPr>
            <a:normAutofit fontScale="47500" lnSpcReduction="20000"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Выполнила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Павлова Екатерина,        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Студентка  ГОУ СПО « БРАТТ»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№ 90 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 профессии 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 Хозяйка усадьбы » ,1 курс.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Руководители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Теслева Г.Н.,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преподаватель кулинарии,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Киселева М.Н.,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преподаватель спец.дисциплин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Хотелось, чтобы на уроках производственного обучения применялось современное оборудования, кухонный комбайн, овощерезки и </a:t>
            </a:r>
            <a:r>
              <a:rPr lang="ru-RU" dirty="0" err="1" smtClean="0"/>
              <a:t>др</a:t>
            </a:r>
            <a:r>
              <a:rPr lang="ru-RU" dirty="0" smtClean="0"/>
              <a:t>) различные виды  набор  </a:t>
            </a:r>
            <a:r>
              <a:rPr lang="ru-RU" dirty="0" err="1" smtClean="0"/>
              <a:t>карвинга</a:t>
            </a:r>
            <a:r>
              <a:rPr lang="ru-RU" dirty="0" smtClean="0"/>
              <a:t>,  который может учащихся научится новым формам нарезки  и разновидностям украшения салатов и других блюд. Ведь украшение блюд  однозначно влияет  на оригинальность в оформлении салатов, создавая товарный вид. Также повышает уровень квалификации  повара.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8675" name="Picture 4" descr="Изображени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576" y="1052736"/>
            <a:ext cx="2034530" cy="2573447"/>
          </a:xfrm>
        </p:spPr>
      </p:pic>
      <p:pic>
        <p:nvPicPr>
          <p:cNvPr id="4" name="Picture 5" descr="ukr-roza-redka-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836712"/>
            <a:ext cx="4205759" cy="3095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idea-salad-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005064"/>
            <a:ext cx="3312368" cy="2577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F:\КАРИВНГ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4149080"/>
            <a:ext cx="2642047" cy="250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89469" y="2967335"/>
            <a:ext cx="796506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0" y="127000"/>
            <a:ext cx="903605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лаборатория Мухоршибирского филиала,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столовые и                 закусочные,  расположенные на территории с.  Мухоршибирь, жители Мухоршибирского района</a:t>
            </a:r>
          </a:p>
          <a:p>
            <a:pPr indent="450850" algn="just" eaLnBrk="0" hangingPunct="0"/>
            <a:r>
              <a:rPr lang="ru-RU" b="1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: салаты</a:t>
            </a:r>
          </a:p>
          <a:p>
            <a:pPr indent="450850" algn="just" eaLnBrk="0" hangingPunct="0"/>
            <a:r>
              <a:rPr lang="ru-RU" b="1">
                <a:latin typeface="Times New Roman" pitchFamily="18" charset="0"/>
                <a:cs typeface="Times New Roman" pitchFamily="18" charset="0"/>
              </a:rPr>
              <a:t>Цель исследования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: определить применение современных технологий в приготовлении  и</a:t>
            </a:r>
          </a:p>
          <a:p>
            <a:pPr indent="450850" algn="just"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 оформлении салатов в учебной лаборатории и на ПОП </a:t>
            </a:r>
          </a:p>
          <a:p>
            <a:pPr indent="450850" algn="just"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с. Мухоршибирь, Мухоршибирского района.</a:t>
            </a:r>
          </a:p>
          <a:p>
            <a:pPr indent="450850" algn="just" eaLnBrk="0" hangingPunct="0"/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Гипотеза: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Calibri" pitchFamily="34" charset="0"/>
              </a:rPr>
              <a:t>Если предприятия ОП наряду с  основными  блюдами, входящими в меню  внедрят современные технологии в приготовлении  и оформлении салатов, то это позволит им быть конкурентоспособными в сфере услуг  и повысить имидж предприятий Мухоршибирского района.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250825" y="4217988"/>
            <a:ext cx="856932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just"/>
            <a:r>
              <a:rPr lang="ru-RU" sz="1400" b="1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9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buFont typeface="Franklin Gothic Medium" pitchFamily="34" charset="0"/>
              <a:buAutoNum type="arabicPeriod"/>
            </a:pP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Поиск, отбор  информации о салатах.</a:t>
            </a:r>
            <a:endParaRPr lang="ru-RU" sz="9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buFont typeface="Franklin Gothic Medium" pitchFamily="34" charset="0"/>
              <a:buAutoNum type="arabicPeriod"/>
            </a:pPr>
            <a:r>
              <a:rPr lang="ru-RU" sz="1400">
                <a:latin typeface="Times New Roman" pitchFamily="18" charset="0"/>
                <a:ea typeface="Calibri" pitchFamily="34" charset="0"/>
                <a:cs typeface="Calibri" pitchFamily="34" charset="0"/>
              </a:rPr>
              <a:t>Анализ собранной информации.</a:t>
            </a:r>
            <a:endParaRPr lang="ru-RU" sz="9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buFont typeface="Franklin Gothic Medium" pitchFamily="34" charset="0"/>
              <a:buAutoNum type="arabicPeriod"/>
            </a:pPr>
            <a:r>
              <a:rPr lang="ru-RU" sz="1400">
                <a:latin typeface="Times New Roman" pitchFamily="18" charset="0"/>
                <a:ea typeface="Calibri" pitchFamily="34" charset="0"/>
                <a:cs typeface="Calibri" pitchFamily="34" charset="0"/>
              </a:rPr>
              <a:t>Сравнение технологий  приготовления, оформления и отпуска салатов  ПОП Мухоршибирского района,  с применениями в их меню салатов из национальных кухонь. </a:t>
            </a:r>
            <a:endParaRPr lang="ru-RU" sz="9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buFont typeface="Franklin Gothic Medium" pitchFamily="34" charset="0"/>
              <a:buAutoNum type="arabicPeriod"/>
            </a:pPr>
            <a:r>
              <a:rPr lang="ru-RU" sz="1400">
                <a:latin typeface="Times New Roman" pitchFamily="18" charset="0"/>
                <a:ea typeface="Calibri" pitchFamily="34" charset="0"/>
                <a:cs typeface="Calibri" pitchFamily="34" charset="0"/>
              </a:rPr>
              <a:t>Выявление в приготовлении салатов современных технологий на ПОП.</a:t>
            </a:r>
            <a:endParaRPr lang="ru-RU" sz="9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buFont typeface="Franklin Gothic Medium" pitchFamily="34" charset="0"/>
              <a:buAutoNum type="arabicPeriod"/>
            </a:pPr>
            <a:r>
              <a:rPr lang="ru-RU" sz="1400">
                <a:latin typeface="Times New Roman" pitchFamily="18" charset="0"/>
                <a:ea typeface="Calibri" pitchFamily="34" charset="0"/>
                <a:cs typeface="Calibri" pitchFamily="34" charset="0"/>
              </a:rPr>
              <a:t>Анкетирование учащихся школ  с.Мухоршибирь  и  студентов Мухоршибирского филиала ГОУ СПО «БРАТТ», жителей Мухоршибирского района.</a:t>
            </a:r>
            <a:endParaRPr lang="ru-RU" sz="9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buFont typeface="Franklin Gothic Medium" pitchFamily="34" charset="0"/>
              <a:buAutoNum type="arabicPeriod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Внедрение современных технологий  в приготовлении салатов на ПОП, на уроках производственного обучения.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4009628" cy="30072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8037" y="3573016"/>
            <a:ext cx="3936438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Классификация салатов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250825" y="1104900"/>
            <a:ext cx="8208963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зависимости от продуктов, используемых для приготовления, салаты можно подразделить на:</a:t>
            </a:r>
            <a:endParaRPr 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Овощные 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2400">
                <a:latin typeface="Times New Roman" pitchFamily="18" charset="0"/>
                <a:ea typeface="Calibri" pitchFamily="34" charset="0"/>
                <a:cs typeface="Calibri" pitchFamily="34" charset="0"/>
              </a:rPr>
              <a:t>Фруктовые десертные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2400">
                <a:latin typeface="Times New Roman" pitchFamily="18" charset="0"/>
                <a:ea typeface="Calibri" pitchFamily="34" charset="0"/>
                <a:cs typeface="Calibri" pitchFamily="34" charset="0"/>
              </a:rPr>
              <a:t>Грибные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2400">
                <a:latin typeface="Times New Roman" pitchFamily="18" charset="0"/>
                <a:ea typeface="Calibri" pitchFamily="34" charset="0"/>
                <a:cs typeface="Calibri" pitchFamily="34" charset="0"/>
              </a:rPr>
              <a:t>Бобовые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2400">
                <a:latin typeface="Times New Roman" pitchFamily="18" charset="0"/>
                <a:ea typeface="Calibri" pitchFamily="34" charset="0"/>
                <a:cs typeface="Calibri" pitchFamily="34" charset="0"/>
              </a:rPr>
              <a:t>Мясные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2400">
                <a:latin typeface="Times New Roman" pitchFamily="18" charset="0"/>
                <a:ea typeface="Calibri" pitchFamily="34" charset="0"/>
                <a:cs typeface="Calibri" pitchFamily="34" charset="0"/>
              </a:rPr>
              <a:t>Из мяса птицы и дичи 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2400">
                <a:latin typeface="Times New Roman" pitchFamily="18" charset="0"/>
                <a:ea typeface="Calibri" pitchFamily="34" charset="0"/>
                <a:cs typeface="Calibri" pitchFamily="34" charset="0"/>
              </a:rPr>
              <a:t>Рыбные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2400">
                <a:latin typeface="Times New Roman" pitchFamily="18" charset="0"/>
                <a:ea typeface="Calibri" pitchFamily="34" charset="0"/>
                <a:cs typeface="Calibri" pitchFamily="34" charset="0"/>
              </a:rPr>
              <a:t>Из морских или океанических продуктов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2400">
                <a:latin typeface="Times New Roman" pitchFamily="18" charset="0"/>
                <a:ea typeface="Calibri" pitchFamily="34" charset="0"/>
                <a:cs typeface="Calibri" pitchFamily="34" charset="0"/>
              </a:rPr>
              <a:t>Из яиц;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2400">
                <a:latin typeface="Times New Roman" pitchFamily="18" charset="0"/>
                <a:ea typeface="Calibri" pitchFamily="34" charset="0"/>
                <a:cs typeface="Calibri" pitchFamily="34" charset="0"/>
              </a:rPr>
              <a:t>Из круп или макаронных изделий;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2400">
                <a:latin typeface="Times New Roman" pitchFamily="18" charset="0"/>
                <a:ea typeface="Calibri" pitchFamily="34" charset="0"/>
                <a:cs typeface="Calibri" pitchFamily="34" charset="0"/>
              </a:rPr>
              <a:t>Винегреты;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387" name="Диаграмма 3"/>
          <p:cNvGraphicFramePr>
            <a:graphicFrameLocks/>
          </p:cNvGraphicFramePr>
          <p:nvPr/>
        </p:nvGraphicFramePr>
        <p:xfrm>
          <a:off x="684213" y="1397000"/>
          <a:ext cx="6935787" cy="4335463"/>
        </p:xfrm>
        <a:graphic>
          <a:graphicData uri="http://schemas.openxmlformats.org/presentationml/2006/ole">
            <p:oleObj spid="_x0000_s16387" r:id="rId3" imgW="6937849" imgH="43346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411" name="Object 2"/>
          <p:cNvGraphicFramePr>
            <a:graphicFrameLocks noChangeAspect="1"/>
          </p:cNvGraphicFramePr>
          <p:nvPr/>
        </p:nvGraphicFramePr>
        <p:xfrm>
          <a:off x="0" y="785813"/>
          <a:ext cx="8780463" cy="5857875"/>
        </p:xfrm>
        <a:graphic>
          <a:graphicData uri="http://schemas.openxmlformats.org/presentationml/2006/ole">
            <p:oleObj spid="_x0000_s17411" r:id="rId3" imgW="8779001" imgH="5858764" progId="Excel.Sheet.8">
              <p:embed/>
            </p:oleObj>
          </a:graphicData>
        </a:graphic>
      </p:graphicFrame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785813" y="5934075"/>
            <a:ext cx="16430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Употребляют салаты ежедневно</a:t>
            </a:r>
          </a:p>
        </p:txBody>
      </p:sp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2357438" y="5934075"/>
            <a:ext cx="16430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Употребляют салаты один раз в неделю</a:t>
            </a:r>
          </a:p>
        </p:txBody>
      </p:sp>
      <p:sp>
        <p:nvSpPr>
          <p:cNvPr id="17414" name="TextBox 5"/>
          <p:cNvSpPr txBox="1">
            <a:spLocks noChangeArrowheads="1"/>
          </p:cNvSpPr>
          <p:nvPr/>
        </p:nvSpPr>
        <p:spPr bwMode="auto">
          <a:xfrm>
            <a:off x="4071938" y="5934075"/>
            <a:ext cx="16430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Употребляют салаты один раз в неделю</a:t>
            </a:r>
          </a:p>
        </p:txBody>
      </p:sp>
      <p:sp>
        <p:nvSpPr>
          <p:cNvPr id="17415" name="Прямоугольник 8"/>
          <p:cNvSpPr>
            <a:spLocks noChangeArrowheads="1"/>
          </p:cNvSpPr>
          <p:nvPr/>
        </p:nvSpPr>
        <p:spPr bwMode="auto">
          <a:xfrm>
            <a:off x="5643563" y="5934075"/>
            <a:ext cx="18176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Употребляют 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салаты один раз 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в месяц</a:t>
            </a:r>
          </a:p>
        </p:txBody>
      </p:sp>
      <p:sp>
        <p:nvSpPr>
          <p:cNvPr id="17416" name="TextBox 9"/>
          <p:cNvSpPr txBox="1">
            <a:spLocks noChangeArrowheads="1"/>
          </p:cNvSpPr>
          <p:nvPr/>
        </p:nvSpPr>
        <p:spPr bwMode="auto">
          <a:xfrm>
            <a:off x="7215188" y="5934075"/>
            <a:ext cx="19288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 не  употребляют салаты</a:t>
            </a:r>
          </a:p>
        </p:txBody>
      </p:sp>
      <p:sp>
        <p:nvSpPr>
          <p:cNvPr id="17417" name="TextBox 1"/>
          <p:cNvSpPr txBox="1">
            <a:spLocks noChangeArrowheads="1"/>
          </p:cNvSpPr>
          <p:nvPr/>
        </p:nvSpPr>
        <p:spPr bwMode="auto">
          <a:xfrm>
            <a:off x="7643813" y="4572000"/>
            <a:ext cx="64293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>
                <a:latin typeface="Franklin Gothic Book" pitchFamily="34" charset="0"/>
              </a:rPr>
              <a:t>5</a:t>
            </a:r>
          </a:p>
        </p:txBody>
      </p:sp>
      <p:sp>
        <p:nvSpPr>
          <p:cNvPr id="17418" name="TextBox 1"/>
          <p:cNvSpPr txBox="1">
            <a:spLocks noChangeArrowheads="1"/>
          </p:cNvSpPr>
          <p:nvPr/>
        </p:nvSpPr>
        <p:spPr bwMode="auto">
          <a:xfrm>
            <a:off x="4857750" y="2286000"/>
            <a:ext cx="642938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>
                <a:latin typeface="Franklin Gothic Book" pitchFamily="34" charset="0"/>
              </a:rPr>
              <a:t>30</a:t>
            </a:r>
          </a:p>
        </p:txBody>
      </p:sp>
      <p:sp>
        <p:nvSpPr>
          <p:cNvPr id="17419" name="TextBox 1"/>
          <p:cNvSpPr txBox="1">
            <a:spLocks noChangeArrowheads="1"/>
          </p:cNvSpPr>
          <p:nvPr/>
        </p:nvSpPr>
        <p:spPr bwMode="auto">
          <a:xfrm>
            <a:off x="6072188" y="3071813"/>
            <a:ext cx="64293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>
                <a:latin typeface="Franklin Gothic Book" pitchFamily="34" charset="0"/>
              </a:rPr>
              <a:t>20</a:t>
            </a:r>
          </a:p>
        </p:txBody>
      </p:sp>
      <p:sp>
        <p:nvSpPr>
          <p:cNvPr id="17420" name="TextBox 1"/>
          <p:cNvSpPr txBox="1">
            <a:spLocks noChangeArrowheads="1"/>
          </p:cNvSpPr>
          <p:nvPr/>
        </p:nvSpPr>
        <p:spPr bwMode="auto">
          <a:xfrm>
            <a:off x="3509963" y="1366838"/>
            <a:ext cx="64293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>
                <a:latin typeface="Franklin Gothic Book" pitchFamily="34" charset="0"/>
              </a:rPr>
              <a:t>43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214313" y="2928938"/>
            <a:ext cx="8686800" cy="45259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u="sng" smtClean="0"/>
              <a:t>Вывод: </a:t>
            </a:r>
            <a:r>
              <a:rPr lang="ru-RU" smtClean="0"/>
              <a:t>при исследовании использования салатов в национальных кухнях Мухоршибирского района, я выявила, что не все жители, проживающие на территории района употребляли салаты в своем рационе.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714375"/>
            <a:ext cx="8686800" cy="4525963"/>
          </a:xfrm>
        </p:spPr>
        <p:txBody>
          <a:bodyPr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Опросник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 поваров предприятий ПОП.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  часто ваше предприятие приготавливает салаты?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 салаты пользуются спросом среди населения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Мухоршибирского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района?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формы нарезки  Вы используете  для приготовления салатов? Пользуетесь ли Вы   современным оборудованием в приготовлении и оформлении салатов?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Готовите ли вы салаты из морепродуктов?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Готовите ли вы салаты для отпуска населению?  В какой посуде отпускаете салаты?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вашем меню есть более сложные салаты? Какими инструментами вы пользуетесь при украшении салатов?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слышали о современных технологиях приготовления салатов?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Существенный ли доход приносит производство салатов на ПОП?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Внедряете ли вы в производство современные технологии в приготовлении  и оформлении салатов?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Группа №90 на производственном обучении</a:t>
            </a:r>
            <a:endParaRPr lang="ru-RU" dirty="0"/>
          </a:p>
        </p:txBody>
      </p:sp>
      <p:pic>
        <p:nvPicPr>
          <p:cNvPr id="3075" name="Picture 3" descr="D:\DCIM\107_1403\IMG_04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57438"/>
            <a:ext cx="600075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D:\DCIM\107_1403\IMG_05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5907" y="1340768"/>
            <a:ext cx="2998093" cy="2248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723</TotalTime>
  <Words>398</Words>
  <Application>Microsoft Office PowerPoint</Application>
  <PresentationFormat>Экран (4:3)</PresentationFormat>
  <Paragraphs>68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Трек</vt:lpstr>
      <vt:lpstr>Лист Microsoft Office Excel 97-2003</vt:lpstr>
      <vt:lpstr>Современные технологии в приготовлении и оформлении  салатов </vt:lpstr>
      <vt:lpstr>Слайд 2</vt:lpstr>
      <vt:lpstr>Слайд 3</vt:lpstr>
      <vt:lpstr>Классификация салатов</vt:lpstr>
      <vt:lpstr>Результаты Анкетирования</vt:lpstr>
      <vt:lpstr>Результаты Анкетирования</vt:lpstr>
      <vt:lpstr>Слайд 7</vt:lpstr>
      <vt:lpstr>Слайд 8</vt:lpstr>
      <vt:lpstr>Группа №90 на производственном обучении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Теслева</dc:creator>
  <cp:lastModifiedBy>Теслева</cp:lastModifiedBy>
  <cp:revision>32</cp:revision>
  <dcterms:created xsi:type="dcterms:W3CDTF">2011-03-13T02:13:43Z</dcterms:created>
  <dcterms:modified xsi:type="dcterms:W3CDTF">2011-11-22T12:07:15Z</dcterms:modified>
</cp:coreProperties>
</file>