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2649-11DE-4B41-B27A-97EC6867619B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E653-30B2-449C-8CF5-0331708C8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2649-11DE-4B41-B27A-97EC6867619B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E653-30B2-449C-8CF5-0331708C8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2649-11DE-4B41-B27A-97EC6867619B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E653-30B2-449C-8CF5-0331708C8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2649-11DE-4B41-B27A-97EC6867619B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E653-30B2-449C-8CF5-0331708C8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2649-11DE-4B41-B27A-97EC6867619B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E653-30B2-449C-8CF5-0331708C8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2649-11DE-4B41-B27A-97EC6867619B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E653-30B2-449C-8CF5-0331708C8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2649-11DE-4B41-B27A-97EC6867619B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E653-30B2-449C-8CF5-0331708C8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2649-11DE-4B41-B27A-97EC6867619B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E653-30B2-449C-8CF5-0331708C8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2649-11DE-4B41-B27A-97EC6867619B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E653-30B2-449C-8CF5-0331708C8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2649-11DE-4B41-B27A-97EC6867619B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E653-30B2-449C-8CF5-0331708C8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2649-11DE-4B41-B27A-97EC6867619B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16BE653-30B2-449C-8CF5-0331708C8D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902649-11DE-4B41-B27A-97EC6867619B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6BE653-30B2-449C-8CF5-0331708C8D6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3/75/795/75795361_3241851__1_1_1_.JPG" TargetMode="External"/><Relationship Id="rId2" Type="http://schemas.openxmlformats.org/officeDocument/2006/relationships/hyperlink" Target="http://s46.radikal.ru/i112/1005/e1/2f7ed344d9de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aterpics.ru/wp-content/uploads/chernoe_more/chernoe_more_42.jpg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aterpics.ru/wp-content/uploads/chernoe_more/chernoe_more_115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media2.damochka.ru/images/personal/937/2134937/3.1181583485.jpg" TargetMode="External"/><Relationship Id="rId7" Type="http://schemas.openxmlformats.org/officeDocument/2006/relationships/hyperlink" Target="http://www.fashionmodeldirectory.com/images/intopic_images/2010/12e2ac16ec786815142225cc2aa56cf5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hyperlink" Target="http://wallpaper.zoda.ru/bd/2006/07/27/1244766ab3e7a8a101b58c051982bdd1.jpg" TargetMode="Externa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reklama.com.ua/2010-12-11/773836/photos0-800x600.jpeg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img15.nnm.ru/8/1/5/1/e/c6045579415229819a1cff6fd09.jp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bolshoyvopros.ru/files/users/images/df/5a/df5a51b13847821550ae1d8a4b58b5f1.jpg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img-fotki.yandex.ru/get/12/fedornl.6/0_5bdd_cb26e4d6_XL" TargetMode="External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givotnie.com/wp-content/uploads/2011/07/kosulya_1.jpg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" TargetMode="External"/><Relationship Id="rId2" Type="http://schemas.openxmlformats.org/officeDocument/2006/relationships/hyperlink" Target="http://www.yandex.ru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792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/>
              <a:t>У  Чёрного моря</a:t>
            </a:r>
            <a:endParaRPr lang="ru-RU" sz="8800" dirty="0"/>
          </a:p>
        </p:txBody>
      </p:sp>
      <p:sp>
        <p:nvSpPr>
          <p:cNvPr id="23554" name="AutoShape 2" descr="Картинка 8 из 123974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820863"/>
            <a:ext cx="5076825" cy="3800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6" name="Picture 4" descr="Картинка 12 из 12397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068960"/>
            <a:ext cx="5076825" cy="3581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692696"/>
            <a:ext cx="2212848" cy="1582621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Чёрное море</a:t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0"/>
            <a:ext cx="2207840" cy="2155169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Чёрное море — внутреннее море бассейна Атлантического океана. Проливом Босфор соединяется с Мраморным морем, далее, через пролив Дарданеллы — с Эгейским и Средиземным морями. Керченским проливом соединяется с Азовским морем. С севера в море глубоко врезается Крымский полуостров. По поверхности Чёрного моря проходит водная граница между Европой и Малой Азией. 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/>
          </a:p>
        </p:txBody>
      </p:sp>
      <p:pic>
        <p:nvPicPr>
          <p:cNvPr id="5" name="Рисунок 4" descr="iCABFNXG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746" r="5746"/>
          <a:stretch>
            <a:fillRect/>
          </a:stretch>
        </p:blipFill>
        <p:spPr/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764704"/>
            <a:ext cx="7772400" cy="150971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Площадь 422 000 км² (по другим данным — 436 400 км²). Очертания Чёрного моря напоминают овал с наибольшей осью около 1150 км. Наибольшая протяжённость моря с севера на юг — 580 км. Наибольшая глубина — 2210 м, средняя — 1240 м. 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Море омывает  берега России, Украины, Румынии, Болгарии, Турции и Грузии. На северо-восточном побережье Чёрного моря расположено непризнанное государственное образование Абхазия. 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26626" name="Picture 2" descr="Картинка 17 из 12397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780928"/>
            <a:ext cx="5076825" cy="380047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0136"/>
            <a:ext cx="4572000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Характерной особенностью Чёрного </a:t>
            </a:r>
            <a:r>
              <a:rPr lang="ru-RU" sz="2000" b="1" dirty="0" smtClean="0"/>
              <a:t>моря  </a:t>
            </a:r>
            <a:r>
              <a:rPr lang="ru-RU" sz="2000" b="1" dirty="0"/>
              <a:t>является полное </a:t>
            </a:r>
            <a:r>
              <a:rPr lang="ru-RU" sz="2000" b="1" dirty="0" smtClean="0"/>
              <a:t>отсутствие </a:t>
            </a:r>
            <a:r>
              <a:rPr lang="ru-RU" sz="2000" b="1" dirty="0"/>
              <a:t>жизни на глубинах свыше 150—200 м за счет насыщенности глубинных слоёв воды сероводородом. Чёрное море — важный район транспортных перевозок, а также один из крупнейших курортных регионов Евразии. 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Помимо этого, Чёрное море сохраняет важное стратегическое и военное значение. В Севастополе и Новороссийске находятся основные военные базы российского Черноморского флота. </a:t>
            </a:r>
            <a:br>
              <a:rPr lang="ru-RU" sz="2000" b="1" dirty="0"/>
            </a:br>
            <a:endParaRPr lang="ru-RU" sz="2000" dirty="0"/>
          </a:p>
        </p:txBody>
      </p:sp>
      <p:pic>
        <p:nvPicPr>
          <p:cNvPr id="28674" name="Picture 2" descr="Картинка 18 из 12397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3" y="620688"/>
            <a:ext cx="4644007" cy="62373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916832"/>
            <a:ext cx="3277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Ответь на вопросы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42911" y="2780928"/>
            <a:ext cx="75724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Какой полуостров врезается с севера в Чёрное море?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Какие страны омывает Чёрное </a:t>
            </a:r>
            <a:r>
              <a:rPr lang="ru-RU" dirty="0" smtClean="0"/>
              <a:t>море?</a:t>
            </a:r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4725144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Ответы: </a:t>
            </a:r>
            <a:r>
              <a:rPr lang="ru-RU" dirty="0" smtClean="0"/>
              <a:t>Крымский </a:t>
            </a:r>
            <a:r>
              <a:rPr lang="ru-RU" dirty="0" smtClean="0"/>
              <a:t>полуостров, </a:t>
            </a:r>
            <a:r>
              <a:rPr lang="ru-RU" dirty="0" smtClean="0"/>
              <a:t>Россия, Румыния, Болгария, Турция, Грузия, Украина; Абхазия</a:t>
            </a: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772400" cy="1362456"/>
          </a:xfrm>
        </p:spPr>
        <p:txBody>
          <a:bodyPr/>
          <a:lstStyle/>
          <a:p>
            <a:pPr algn="ctr"/>
            <a:r>
              <a:rPr lang="ru-RU" dirty="0" smtClean="0"/>
              <a:t>Отгадай дерево</a:t>
            </a:r>
            <a:endParaRPr lang="ru-RU" dirty="0"/>
          </a:p>
        </p:txBody>
      </p:sp>
      <p:pic>
        <p:nvPicPr>
          <p:cNvPr id="4" name="Рисунок 3" descr="gayinagaci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3810000" cy="2857500"/>
          </a:xfrm>
          <a:prstGeom prst="rect">
            <a:avLst/>
          </a:prstGeom>
        </p:spPr>
      </p:pic>
      <p:pic>
        <p:nvPicPr>
          <p:cNvPr id="29700" name="Picture 4" descr="Картинка 6 из 901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628800"/>
            <a:ext cx="2514600" cy="3810000"/>
          </a:xfrm>
          <a:prstGeom prst="rect">
            <a:avLst/>
          </a:prstGeom>
          <a:noFill/>
        </p:spPr>
      </p:pic>
      <p:pic>
        <p:nvPicPr>
          <p:cNvPr id="29702" name="Picture 6" descr="Картинка 2 из 12725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689648"/>
            <a:ext cx="3600400" cy="3168352"/>
          </a:xfrm>
          <a:prstGeom prst="rect">
            <a:avLst/>
          </a:prstGeom>
          <a:noFill/>
        </p:spPr>
      </p:pic>
      <p:pic>
        <p:nvPicPr>
          <p:cNvPr id="29704" name="Picture 8" descr="Картинка 2 из 16467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3057524"/>
            <a:ext cx="5076825" cy="380047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7772400" cy="1362456"/>
          </a:xfrm>
        </p:spPr>
        <p:txBody>
          <a:bodyPr/>
          <a:lstStyle/>
          <a:p>
            <a:r>
              <a:rPr lang="ru-RU" dirty="0" smtClean="0"/>
              <a:t>Плоды каких деревьев вы узнали?</a:t>
            </a:r>
            <a:endParaRPr lang="ru-RU" dirty="0"/>
          </a:p>
        </p:txBody>
      </p:sp>
      <p:pic>
        <p:nvPicPr>
          <p:cNvPr id="32770" name="Picture 2" descr="http://img15.nnm.ru/8/1/5/1/e/c6045579415229819a1cff6fd0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348880"/>
            <a:ext cx="5076825" cy="3600451"/>
          </a:xfrm>
          <a:prstGeom prst="rect">
            <a:avLst/>
          </a:prstGeom>
          <a:noFill/>
        </p:spPr>
      </p:pic>
      <p:pic>
        <p:nvPicPr>
          <p:cNvPr id="32772" name="Picture 4" descr="Картинка 4 из 10439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276872"/>
            <a:ext cx="5076825" cy="3800476"/>
          </a:xfrm>
          <a:prstGeom prst="rect">
            <a:avLst/>
          </a:prstGeom>
          <a:noFill/>
        </p:spPr>
      </p:pic>
      <p:pic>
        <p:nvPicPr>
          <p:cNvPr id="32774" name="Picture 6" descr="Картинка 21 из 2756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2708920"/>
            <a:ext cx="4095750" cy="3800476"/>
          </a:xfrm>
          <a:prstGeom prst="rect">
            <a:avLst/>
          </a:prstGeom>
          <a:noFill/>
        </p:spPr>
      </p:pic>
      <p:pic>
        <p:nvPicPr>
          <p:cNvPr id="32778" name="Picture 10" descr="Картинка 25 из 81254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19872" y="1988840"/>
            <a:ext cx="5076825" cy="380047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772400" cy="1362456"/>
          </a:xfrm>
        </p:spPr>
        <p:txBody>
          <a:bodyPr/>
          <a:lstStyle/>
          <a:p>
            <a:pPr algn="ctr"/>
            <a:r>
              <a:rPr lang="ru-RU" dirty="0" err="1" smtClean="0"/>
              <a:t>Пазлы</a:t>
            </a:r>
            <a:endParaRPr lang="ru-RU" dirty="0"/>
          </a:p>
        </p:txBody>
      </p:sp>
      <p:pic>
        <p:nvPicPr>
          <p:cNvPr id="34818" name="Picture 2" descr="Картинка 4 из 24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000240"/>
            <a:ext cx="3476625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32488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Презентация выполнена</a:t>
            </a:r>
            <a:br>
              <a:rPr lang="ru-RU" sz="4000" dirty="0" smtClean="0"/>
            </a:br>
            <a:r>
              <a:rPr lang="ru-RU" sz="4000" dirty="0" smtClean="0"/>
              <a:t>ученицей 4 «Б» класса ГОУ школы №594 Санкт-Петербурга</a:t>
            </a:r>
            <a:br>
              <a:rPr lang="ru-RU" sz="4000" dirty="0" smtClean="0"/>
            </a:br>
            <a:r>
              <a:rPr lang="ru-RU" sz="4000" dirty="0" err="1" smtClean="0"/>
              <a:t>Ворокосовой</a:t>
            </a:r>
            <a:r>
              <a:rPr lang="ru-RU" sz="4000" dirty="0" smtClean="0"/>
              <a:t> Варварой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dirty="0" smtClean="0"/>
              <a:t>Использованы материалы сайтов: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://www.yandex.ru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algn="l"/>
            <a:r>
              <a:rPr lang="en-US" smtClean="0">
                <a:hlinkClick r:id="rId3"/>
              </a:rPr>
              <a:t>http://ru.wikipedia.org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</TotalTime>
  <Words>206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У  Чёрного моря</vt:lpstr>
      <vt:lpstr>Чёрное море     </vt:lpstr>
      <vt:lpstr>Слайд 3</vt:lpstr>
      <vt:lpstr>Слайд 4</vt:lpstr>
      <vt:lpstr>Задания</vt:lpstr>
      <vt:lpstr>Отгадай дерево</vt:lpstr>
      <vt:lpstr>Плоды каких деревьев вы узнали?</vt:lpstr>
      <vt:lpstr>Пазлы</vt:lpstr>
      <vt:lpstr>Презентация выполнена ученицей 4 «Б» класса ГОУ школы №594 Санкт-Петербурга Ворокосовой Варварой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 Чёрного моря</dc:title>
  <dc:creator>User</dc:creator>
  <cp:lastModifiedBy>Admin</cp:lastModifiedBy>
  <cp:revision>22</cp:revision>
  <dcterms:created xsi:type="dcterms:W3CDTF">2011-11-14T14:13:02Z</dcterms:created>
  <dcterms:modified xsi:type="dcterms:W3CDTF">2011-11-22T16:29:02Z</dcterms:modified>
</cp:coreProperties>
</file>