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60"/>
  </p:normalViewPr>
  <p:slideViewPr>
    <p:cSldViewPr>
      <p:cViewPr varScale="1">
        <p:scale>
          <a:sx n="68" d="100"/>
          <a:sy n="68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B801AD-2A80-42F1-9300-C4AE357C5B46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689CF9-5C59-4EF4-8AAF-E4B7FE110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G:\&#1093;&#1083;&#1086;&#1088;\&#1055;&#1086;&#1083;&#1091;&#1095;&#1077;&#1085;&#1080;&#1077;%20&#1093;&#1083;&#1086;&#1088;&#1072;%20&#1074;%20&#1083;&#1072;&#1073;&#1086;&#1088;&#1072;&#1090;&#1086;&#1088;&#1080;&#1080;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G:\&#1093;&#1083;&#1086;&#1088;\&#1061;&#1080;&#1084;&#1080;&#1095;&#1077;&#1089;&#1082;&#1072;&#1103;%20&#1072;&#1090;&#1072;&#1082;&#1072;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G:\&#1093;&#1083;&#1086;&#1088;\&#1056;&#1077;&#1072;&#1082;&#1094;&#1080;&#1103;%20&#1089;&#1086;&#1077;&#1076;&#1080;&#1085;&#1077;&#1085;&#1080;&#1103;.av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34315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Хлор</a:t>
            </a:r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хлора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Выпишите в тетрадь области применения хлора (страница 65-66)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Напишите уравнения реакций взаимодействия хлора с: а) кальцием, б) фосфором, в) водой,          г) бромидом натрия.</a:t>
            </a:r>
          </a:p>
          <a:p>
            <a:pPr algn="just"/>
            <a:r>
              <a:rPr lang="ru-RU" dirty="0" smtClean="0"/>
              <a:t>С какими из перечисленных веществ будет реагировать хлор: магний, серная кислота, водород, фторид калия, иодид калия. Напишите уравнения </a:t>
            </a:r>
            <a:r>
              <a:rPr lang="ru-RU" smtClean="0"/>
              <a:t>возможных реакций.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Хлор открыл в 1774 году шведский химик и фармацевт Карл </a:t>
            </a:r>
            <a:r>
              <a:rPr lang="ru-RU" dirty="0" err="1" smtClean="0"/>
              <a:t>Шееле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66737"/>
            <a:ext cx="3143272" cy="425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Нахождение в природе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Хлорид натрия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сильвинит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72294" y="2610644"/>
            <a:ext cx="38100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60912" y="2515394"/>
            <a:ext cx="38100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Нахождение в природе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карналлит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хлорофилл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98767"/>
            <a:ext cx="4040188" cy="269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728516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14620"/>
            <a:ext cx="65246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928662" y="1285860"/>
            <a:ext cx="7643866" cy="114300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 промышленности хлор получают электролизом расплава или раствора хлорида натрия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лаборатории хлор получают действием концентрированной соляной кислоты на перманганат калия</a:t>
            </a:r>
          </a:p>
          <a:p>
            <a:endParaRPr lang="ru-RU" dirty="0"/>
          </a:p>
        </p:txBody>
      </p:sp>
      <p:pic>
        <p:nvPicPr>
          <p:cNvPr id="6" name="Получение хлора в лаборатории.avi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483081" y="2143116"/>
            <a:ext cx="4476782" cy="335758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758138" cy="75722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Выпишите в тетрадь физические свойства хлора (страница 63-64)</a:t>
            </a:r>
            <a:endParaRPr lang="ru-RU" dirty="0"/>
          </a:p>
        </p:txBody>
      </p:sp>
      <p:pic>
        <p:nvPicPr>
          <p:cNvPr id="8" name="Химическая атака.avi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08" y="2428868"/>
            <a:ext cx="5143536" cy="38576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хлора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01014" cy="685792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Взаимодействует с металлами</a:t>
            </a:r>
            <a:endParaRPr lang="ru-RU" dirty="0"/>
          </a:p>
        </p:txBody>
      </p:sp>
      <p:pic>
        <p:nvPicPr>
          <p:cNvPr id="6" name="Реакция соединения.avi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21369" y="2357430"/>
            <a:ext cx="5429288" cy="407196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хлора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 startAt="2"/>
            </a:pPr>
            <a:r>
              <a:rPr lang="ru-RU" dirty="0" smtClean="0"/>
              <a:t>Взаимодействует с водородом и другими неметаллами.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ru-RU" dirty="0" smtClean="0"/>
              <a:t>Взаимодействует с водой.</a:t>
            </a:r>
          </a:p>
          <a:p>
            <a:pPr marL="651510" indent="-514350">
              <a:buFont typeface="+mj-lt"/>
              <a:buAutoNum type="arabicPeriod" startAt="2"/>
            </a:pPr>
            <a:r>
              <a:rPr lang="ru-RU" dirty="0" smtClean="0"/>
              <a:t>Вытесняет из солей бром и йод.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</TotalTime>
  <Words>151</Words>
  <Application>Microsoft Office PowerPoint</Application>
  <PresentationFormat>Экран (4:3)</PresentationFormat>
  <Paragraphs>25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Хлор</vt:lpstr>
      <vt:lpstr>Хлор открыл в 1774 году шведский химик и фармацевт Карл Шееле</vt:lpstr>
      <vt:lpstr>Нахождение в природе</vt:lpstr>
      <vt:lpstr>Нахождение в природе</vt:lpstr>
      <vt:lpstr>Получение</vt:lpstr>
      <vt:lpstr>Получение</vt:lpstr>
      <vt:lpstr>Физические свойства</vt:lpstr>
      <vt:lpstr>Химические свойства хлора</vt:lpstr>
      <vt:lpstr>Химические свойства хлора</vt:lpstr>
      <vt:lpstr>Применение хлора</vt:lpstr>
      <vt:lpstr>Выполните задания: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Хлор</dc:title>
  <dc:creator>Admin</dc:creator>
  <cp:lastModifiedBy>1</cp:lastModifiedBy>
  <cp:revision>7</cp:revision>
  <dcterms:created xsi:type="dcterms:W3CDTF">2010-11-07T09:18:00Z</dcterms:created>
  <dcterms:modified xsi:type="dcterms:W3CDTF">2010-11-07T13:24:00Z</dcterms:modified>
</cp:coreProperties>
</file>