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793" r:id="rId2"/>
    <p:sldMasterId id="2147483828" r:id="rId3"/>
    <p:sldMasterId id="2147483840" r:id="rId4"/>
    <p:sldMasterId id="2147483852" r:id="rId5"/>
    <p:sldMasterId id="2147483864" r:id="rId6"/>
  </p:sldMasterIdLst>
  <p:notesMasterIdLst>
    <p:notesMasterId r:id="rId18"/>
  </p:notesMasterIdLst>
  <p:sldIdLst>
    <p:sldId id="256" r:id="rId7"/>
    <p:sldId id="257" r:id="rId8"/>
    <p:sldId id="261" r:id="rId9"/>
    <p:sldId id="266" r:id="rId10"/>
    <p:sldId id="260" r:id="rId11"/>
    <p:sldId id="259" r:id="rId12"/>
    <p:sldId id="262" r:id="rId13"/>
    <p:sldId id="264" r:id="rId14"/>
    <p:sldId id="268" r:id="rId15"/>
    <p:sldId id="265" r:id="rId16"/>
    <p:sldId id="26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1" autoAdjust="0"/>
    <p:restoredTop sz="94709" autoAdjust="0"/>
  </p:normalViewPr>
  <p:slideViewPr>
    <p:cSldViewPr>
      <p:cViewPr varScale="1">
        <p:scale>
          <a:sx n="29" d="100"/>
          <a:sy n="29" d="100"/>
        </p:scale>
        <p:origin x="-1642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C179ECF-FDF1-4C43-ACF8-D1443E2F6851}" type="datetimeFigureOut">
              <a:rPr lang="ru-RU"/>
              <a:pPr>
                <a:defRPr/>
              </a:pPr>
              <a:t>23.11.2011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D1B64D-F956-4009-A2B2-553CC31845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3544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50F1D32-FED5-48C1-B86D-28AC41F2B902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45B83-7D69-4B3A-9C16-A4B99198C7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4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98F53-BE5C-480B-86E5-A2247B2C0C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868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4886F-8F0C-4499-8DE1-126E661640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5414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5DE0D-1207-4CF1-98A9-86BBF0846A25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798BB-AAA7-448D-A0DD-8F378244C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016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48424-1AE8-4DB4-B73D-0337CD27A01E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794F0-5206-4939-A50E-5FDF98604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738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AE70A-F607-4372-AB43-F713A2850059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C19C3-2A9B-4BF1-9853-74C7CE9FF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19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3CCFF-E8B2-4563-96B9-CC6A252956C3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73C52-8619-4621-AAD7-A150B7653A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020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E20AE-C770-47BE-B2F7-042D0E8434B0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0EFC3-1151-47CA-A4C6-F7C7797791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9579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1DBB8-147E-4ED6-9020-B10173FB3DEF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F9635-793D-4DB0-AB57-C53135772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6485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DB832-E0A8-4727-B38A-49911C24118F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5891A-6BE0-410B-8611-E4A7E6D39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773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3B63D-29AE-46AB-BCEC-1A29B88977CC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4849E-B0DE-4DF2-851E-F5612B9C5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720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8B9D9-12D3-46A1-9A0D-70DEAE2B9B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8333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1C74A-93D3-4D0B-BA5B-A9E90656298A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36D6B-8606-404E-A9B1-A38863C0F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864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833D7-DD7C-4825-A045-B44CEDB6F14D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EE344-D867-410E-9B35-CAEC00FD6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1893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712A3-8407-4467-859F-D1B884B9A423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BEFC1-0A24-4342-9102-4205F4B25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1141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75169-87E6-4335-93D6-F294F9C8F1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213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39398-C87D-40EF-8930-CE1AB084F4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9184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5C6FA-1F4B-4B6E-A8D2-C416956D0B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91085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5ACBD-2C7F-4D5E-9E89-A4CB1C46C9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2330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6C8B5-76CD-4C75-ABF4-7B808E9FB5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3335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FA580-68EA-4544-942F-AA3C224A19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35636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E35C9-464A-41D8-8073-88B6F502E1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245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77412-7B9B-4082-8CC9-3A31C7E7C1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813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5B53C-9CF7-4C83-98C6-7E204672F2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6092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322A9-EEDD-40AB-AB15-42AE424183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1352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A7E17-066F-4568-8B2D-9F30476CD1B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981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83DDA-2B76-4745-BCE0-8E2890A6F9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0460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Прямоугольник 21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ED321DC-CB30-48D0-955E-CF61A80934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4964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1BDC3-4347-4DCE-9369-A99818511E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97986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Прямоугольник 21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57463E1-1BE7-4F1B-9BCB-A3DD855AB5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44745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AD699-8E16-46D9-A579-AAE9329353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5904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2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Прямоугольник 24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91998C7-DB68-443D-B8DD-8C700032FB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1212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25B0B-28E6-4269-8887-28CA5580F3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8806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E83F3-60D2-4F7A-A9EB-1F830192AC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5406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105EA47-D88A-4404-8189-1302C4190A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0411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4608C79-FC4C-45D9-96AF-8E884663F9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675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49DC5-BC92-4CBE-99D6-34712C9CCE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7116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78F5A-97C9-4A2A-86C6-6577ED2DB3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770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Прямоугольник 21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D2E57-8B39-400D-ADF6-71EB1DBA0D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9264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35A96E5-F418-4414-80BA-C71ACE4EAE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3598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F5C01-5A60-4B10-924C-596A27E56E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25615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69B112-2B49-46ED-83D2-AE456BC4F4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4257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2BB2D3-E43F-4FF9-8ADE-617D2945EE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9275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94B30C-E0E6-4803-B414-65AE872C33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7070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DD272-FF42-420B-9EC5-5F75705464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4732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172B1F-9530-4554-9B35-3C97B4AE31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90759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DB782-D9AA-4A47-8C67-CE8CA95A71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9859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97F05C-94D1-422B-95EB-09591F578F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61166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1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5760 w 5760"/>
              <a:gd name="T3" fmla="*/ 0 h 528"/>
              <a:gd name="T4" fmla="*/ 5760 w 5760"/>
              <a:gd name="T5" fmla="*/ 528 h 528"/>
              <a:gd name="T6" fmla="*/ 48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114E8E7-4C88-4C5A-8065-139922E161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786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863A6-74FD-46D4-8734-DFBD7D7F10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443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E1B7B-E0F9-4F3F-BAC0-6A8A1AC51E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36264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BB908-1D7A-4911-9DD6-A7E5A044B9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02077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CA148-D38F-4BB5-9EF4-603EAEC0CF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79000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00489-D1A5-433E-A210-263F19D080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747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94A2F-61BD-4457-83E6-5C0E1018AD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4523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F4844-D321-468B-8259-AEB9F98957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11781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DEC9F-4E28-4E65-A3F9-F13F7D3B97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00698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A0DB-4935-424D-AE8B-979EE6D902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5356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E1915-CD24-4F6C-9F08-E83C0883FDF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940513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7DFA8-102B-40BD-B864-551959BB0C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44761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EA62E-8C6D-4976-8CAD-BF049E98F0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43238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47655-97E2-410F-90D4-78FCEA1D13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5621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41946-19A8-4817-8DA4-440AFEB896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13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45976-6DE3-4CB1-92EC-D56003E764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913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C701-2AFD-4A26-BFB6-468F14176F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396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06D1D-9D8F-44D8-9E61-6DF3D1C692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196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6671EEC-9D40-42E3-B644-8BDDA2A50C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0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57CCF4B-7E45-46A7-86C3-175AB87B6520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DA73219-135B-47F3-9A9A-E6B491BB8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307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DD10A07-D06B-446C-BC20-FDE3B69032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308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4" r:id="rId1"/>
    <p:sldLayoutId id="2147484272" r:id="rId2"/>
    <p:sldLayoutId id="2147484295" r:id="rId3"/>
    <p:sldLayoutId id="2147484273" r:id="rId4"/>
    <p:sldLayoutId id="2147484274" r:id="rId5"/>
    <p:sldLayoutId id="2147484275" r:id="rId6"/>
    <p:sldLayoutId id="2147484276" r:id="rId7"/>
    <p:sldLayoutId id="2147484277" r:id="rId8"/>
    <p:sldLayoutId id="2147484296" r:id="rId9"/>
    <p:sldLayoutId id="2147484278" r:id="rId10"/>
    <p:sldLayoutId id="21474842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0A400A3-3D69-42B8-A7F9-582A40F371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4110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11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123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5760 w 5760"/>
              <a:gd name="T3" fmla="*/ 0 h 528"/>
              <a:gd name="T4" fmla="*/ 5760 w 5760"/>
              <a:gd name="T5" fmla="*/ 528 h 528"/>
              <a:gd name="T6" fmla="*/ 48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83966C7-A77B-4E4D-9A42-5DEE376566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8" r:id="rId1"/>
    <p:sldLayoutId id="2147484280" r:id="rId2"/>
    <p:sldLayoutId id="2147484309" r:id="rId3"/>
    <p:sldLayoutId id="2147484310" r:id="rId4"/>
    <p:sldLayoutId id="2147484311" r:id="rId5"/>
    <p:sldLayoutId id="2147484312" r:id="rId6"/>
    <p:sldLayoutId id="2147484281" r:id="rId7"/>
    <p:sldLayoutId id="2147484313" r:id="rId8"/>
    <p:sldLayoutId id="2147484314" r:id="rId9"/>
    <p:sldLayoutId id="2147484282" r:id="rId10"/>
    <p:sldLayoutId id="21474842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14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9E4FEB7-9FC9-4231-A5E4-9F1E5E6270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84" r:id="rId1"/>
    <p:sldLayoutId id="2147484285" r:id="rId2"/>
    <p:sldLayoutId id="2147484315" r:id="rId3"/>
    <p:sldLayoutId id="2147484286" r:id="rId4"/>
    <p:sldLayoutId id="2147484287" r:id="rId5"/>
    <p:sldLayoutId id="2147484288" r:id="rId6"/>
    <p:sldLayoutId id="2147484289" r:id="rId7"/>
    <p:sldLayoutId id="2147484290" r:id="rId8"/>
    <p:sldLayoutId id="2147484291" r:id="rId9"/>
    <p:sldLayoutId id="2147484292" r:id="rId10"/>
    <p:sldLayoutId id="21474842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2" Type="http://schemas.openxmlformats.org/officeDocument/2006/relationships/audio" Target="file:///C:\Documents%20and%20Settings\&#1054;&#1087;&#1077;&#1088;&#1072;&#1090;&#1086;&#1088;\&#1052;&#1086;&#1080;%20&#1076;&#1086;&#1082;&#1091;&#1084;&#1077;&#1085;&#1090;&#1099;\&#1059;&#1088;&#1086;&#1082;%20&#1074;%205%20&#1082;&#1083;\16%20&#1044;&#1086;&#1088;&#1086;&#1078;&#1082;&#1072;%2016.wma" TargetMode="External"/><Relationship Id="rId1" Type="http://schemas.microsoft.com/office/2007/relationships/media" Target="file:///C:\Documents%20and%20Settings\&#1054;&#1087;&#1077;&#1088;&#1072;&#1090;&#1086;&#1088;\&#1052;&#1086;&#1080;%20&#1076;&#1086;&#1082;&#1091;&#1084;&#1077;&#1085;&#1090;&#1099;\&#1059;&#1088;&#1086;&#1082;%20&#1074;%205%20&#1082;&#1083;\16%20&#1044;&#1086;&#1088;&#1086;&#1078;&#1082;&#1072;%2016.wma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3.xml"/><Relationship Id="rId2" Type="http://schemas.openxmlformats.org/officeDocument/2006/relationships/audio" Target="file:///C:\Documents%20and%20Settings\&#1054;&#1087;&#1077;&#1088;&#1072;&#1090;&#1086;&#1088;\&#1052;&#1086;&#1080;%20&#1076;&#1086;&#1082;&#1091;&#1084;&#1077;&#1085;&#1090;&#1099;\&#1059;&#1088;&#1086;&#1082;%20&#1074;%205%20&#1082;&#1083;\26%20&#1044;&#1086;&#1088;&#1086;&#1078;&#1082;&#1072;%2026.wma" TargetMode="External"/><Relationship Id="rId1" Type="http://schemas.microsoft.com/office/2007/relationships/media" Target="file:///C:\Documents%20and%20Settings\&#1054;&#1087;&#1077;&#1088;&#1072;&#1090;&#1086;&#1088;\&#1052;&#1086;&#1080;%20&#1076;&#1086;&#1082;&#1091;&#1084;&#1077;&#1085;&#1090;&#1099;\&#1059;&#1088;&#1086;&#1082;%20&#1074;%205%20&#1082;&#1083;\26%20&#1044;&#1086;&#1088;&#1086;&#1078;&#1082;&#1072;%2026.wma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 r="-12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13360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Музыка в храме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6"/>
          <p:cNvSpPr>
            <a:spLocks noGrp="1"/>
          </p:cNvSpPr>
          <p:nvPr>
            <p:ph type="title"/>
          </p:nvPr>
        </p:nvSpPr>
        <p:spPr>
          <a:xfrm>
            <a:off x="214313" y="0"/>
            <a:ext cx="8229600" cy="1143000"/>
          </a:xfrm>
        </p:spPr>
        <p:txBody>
          <a:bodyPr anchor="t"/>
          <a:lstStyle/>
          <a:p>
            <a:pPr algn="r" eaLnBrk="1" hangingPunct="1"/>
            <a:r>
              <a:rPr lang="ru-RU" b="1" smtClean="0">
                <a:solidFill>
                  <a:srgbClr val="002060"/>
                </a:solidFill>
              </a:rPr>
              <a:t>    АНГЕЛ           </a:t>
            </a:r>
            <a:r>
              <a:rPr lang="ru-RU" sz="2000" smtClean="0">
                <a:solidFill>
                  <a:srgbClr val="002060"/>
                </a:solidFill>
              </a:rPr>
              <a:t>муз. Л. Марченко</a:t>
            </a:r>
            <a:br>
              <a:rPr lang="ru-RU" sz="2000" smtClean="0">
                <a:solidFill>
                  <a:srgbClr val="002060"/>
                </a:solidFill>
              </a:rPr>
            </a:br>
            <a:r>
              <a:rPr lang="ru-RU" sz="2000" smtClean="0">
                <a:solidFill>
                  <a:srgbClr val="002060"/>
                </a:solidFill>
              </a:rPr>
              <a:t>                                                                                                стихи М.Ю.Лермонтова</a:t>
            </a:r>
            <a:endParaRPr lang="ru-RU" b="1" smtClean="0">
              <a:solidFill>
                <a:srgbClr val="002060"/>
              </a:solidFill>
            </a:endParaRPr>
          </a:p>
        </p:txBody>
      </p:sp>
      <p:sp>
        <p:nvSpPr>
          <p:cNvPr id="38915" name="Rectangle 2"/>
          <p:cNvSpPr>
            <a:spLocks noChangeArrowheads="1"/>
          </p:cNvSpPr>
          <p:nvPr/>
        </p:nvSpPr>
        <p:spPr bwMode="auto">
          <a:xfrm>
            <a:off x="285750" y="1214438"/>
            <a:ext cx="8572500" cy="581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8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1.По небу полуночи ангел летел</a:t>
            </a:r>
          </a:p>
          <a:p>
            <a:pPr algn="just" eaLnBrk="0" hangingPunct="0"/>
            <a:r>
              <a:rPr lang="ru-RU" sz="28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И тихую песню он пел,</a:t>
            </a:r>
            <a:endParaRPr lang="ru-RU" sz="14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И месяц, и звезды, и тучи толпой</a:t>
            </a:r>
            <a:endParaRPr lang="ru-RU" sz="14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Внимали той песне святой.</a:t>
            </a:r>
            <a:endParaRPr lang="ru-RU" sz="14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Он пел о блаженстве безгрешной души</a:t>
            </a:r>
            <a:endParaRPr lang="ru-RU" sz="14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Под кущами рая тиши.</a:t>
            </a:r>
            <a:endParaRPr lang="ru-RU" sz="14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 Боге великом он пел, и хвала</a:t>
            </a:r>
            <a:endParaRPr lang="ru-RU" sz="14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Его непритворна была.</a:t>
            </a:r>
          </a:p>
          <a:p>
            <a:pPr algn="just" eaLnBrk="0" hangingPunct="0"/>
            <a:endParaRPr lang="ru-RU" sz="14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u="sng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Припев</a:t>
            </a:r>
            <a:r>
              <a:rPr lang="ru-RU" sz="2800" u="sng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:</a:t>
            </a:r>
            <a:r>
              <a:rPr lang="ru-RU" sz="28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          Ангел любви летит над землёй,</a:t>
            </a:r>
            <a:endParaRPr lang="ru-RU" sz="14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                        Летит над землёй.  </a:t>
            </a:r>
            <a:endParaRPr lang="ru-RU" sz="14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lvl="3" eaLnBrk="0" hangingPunct="0"/>
            <a:r>
              <a:rPr lang="ru-RU" sz="28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      Ангел любви летит над тобой,   </a:t>
            </a:r>
            <a:endParaRPr lang="ru-RU" sz="14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                        Летит надо мной.</a:t>
            </a:r>
            <a:endParaRPr lang="ru-RU" sz="14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endParaRPr lang="ru-RU" sz="1100"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endParaRPr lang="ru-RU" sz="11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7188" y="1071563"/>
            <a:ext cx="84296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20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32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Он душу младую в объятиях нёс</a:t>
            </a:r>
            <a:endParaRPr lang="ru-RU" sz="16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32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Для мира печали и слёз,</a:t>
            </a:r>
            <a:endParaRPr lang="ru-RU" sz="16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32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И звук его песни в душе молодой</a:t>
            </a:r>
            <a:endParaRPr lang="ru-RU" sz="16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32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Остался без слов, но живой.</a:t>
            </a:r>
            <a:endParaRPr lang="ru-RU" sz="16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32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И долго на свете томилась она,</a:t>
            </a:r>
            <a:endParaRPr lang="ru-RU" sz="16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32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Желанием чудным полна,</a:t>
            </a:r>
            <a:endParaRPr lang="ru-RU" sz="16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32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И звуков небес заменить не могли</a:t>
            </a:r>
            <a:endParaRPr lang="ru-RU" sz="16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32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Ей скучные песни земли.</a:t>
            </a:r>
            <a:endParaRPr lang="ru-RU" sz="160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3200" b="1" u="sng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Припев:</a:t>
            </a:r>
            <a:endParaRPr lang="ru-RU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219700" y="2133600"/>
            <a:ext cx="3683000" cy="15113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4000" b="1" smtClean="0">
                <a:solidFill>
                  <a:schemeClr val="accent2"/>
                </a:solidFill>
              </a:rPr>
              <a:t>Храм Христа Спасителя</a:t>
            </a:r>
          </a:p>
        </p:txBody>
      </p:sp>
      <p:pic>
        <p:nvPicPr>
          <p:cNvPr id="30723" name="Picture 4" descr="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49275"/>
            <a:ext cx="4445000" cy="576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1"/>
          <p:cNvSpPr>
            <a:spLocks noGrp="1"/>
          </p:cNvSpPr>
          <p:nvPr>
            <p:ph type="title"/>
          </p:nvPr>
        </p:nvSpPr>
        <p:spPr>
          <a:xfrm>
            <a:off x="1785938" y="5143500"/>
            <a:ext cx="5486400" cy="5667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Рисунок 14" descr="05-20.jpg"/>
          <p:cNvPicPr>
            <a:picLocks noGrp="1" noChangeAspect="1"/>
          </p:cNvPicPr>
          <p:nvPr>
            <p:ph type="pic" idx="1"/>
          </p:nvPr>
        </p:nvPicPr>
        <p:blipFill>
          <a:blip r:embed="rId2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99" b="2209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148" name="Текст 13"/>
          <p:cNvSpPr>
            <a:spLocks noGrp="1"/>
          </p:cNvSpPr>
          <p:nvPr>
            <p:ph type="body" sz="half" idx="2"/>
          </p:nvPr>
        </p:nvSpPr>
        <p:spPr>
          <a:xfrm>
            <a:off x="1714500" y="6357938"/>
            <a:ext cx="5564188" cy="5000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Собор Парижской Богоматери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>
                <a:solidFill>
                  <a:srgbClr val="C00000"/>
                </a:solidFill>
              </a:rPr>
              <a:t>православная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429125" y="1500188"/>
            <a:ext cx="4352925" cy="731837"/>
          </a:xfrm>
        </p:spPr>
        <p:txBody>
          <a:bodyPr/>
          <a:lstStyle/>
          <a:p>
            <a:pPr marL="822960" lvl="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dirty="0" smtClean="0">
                <a:solidFill>
                  <a:srgbClr val="C00000"/>
                </a:solidFill>
              </a:rPr>
              <a:t>католическая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214313" y="2571750"/>
            <a:ext cx="4572000" cy="38179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z="28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FF0000"/>
                </a:solidFill>
              </a:rPr>
              <a:t>ДУХОВНЫЙ КОНЦЕРТ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3000" b="1" smtClean="0">
                <a:solidFill>
                  <a:srgbClr val="7030A0"/>
                </a:solidFill>
              </a:rPr>
              <a:t>Д.С.БОРТНЯНСКИЙ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b="1" smtClean="0">
                <a:solidFill>
                  <a:srgbClr val="7030A0"/>
                </a:solidFill>
              </a:rPr>
              <a:t>П.И.Чайковский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800600" y="2471738"/>
            <a:ext cx="4038600" cy="38211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lvl="3" eaLnBrk="1" hangingPunct="1">
              <a:buFont typeface="Wingdings" pitchFamily="2" charset="2"/>
              <a:buNone/>
            </a:pPr>
            <a:r>
              <a:rPr lang="ru-RU" sz="3200" smtClean="0">
                <a:solidFill>
                  <a:srgbClr val="FF0000"/>
                </a:solidFill>
              </a:rPr>
              <a:t>МЕССА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/>
            <a:endParaRPr lang="ru-RU" smtClean="0"/>
          </a:p>
          <a:p>
            <a:pPr lvl="3" eaLnBrk="1" hangingPunct="1">
              <a:buFont typeface="Wingdings" pitchFamily="2" charset="2"/>
              <a:buNone/>
            </a:pPr>
            <a:r>
              <a:rPr lang="ru-RU" sz="3200" b="1" smtClean="0">
                <a:solidFill>
                  <a:srgbClr val="7030A0"/>
                </a:solidFill>
              </a:rPr>
              <a:t>И.С.БАХ</a:t>
            </a:r>
          </a:p>
          <a:p>
            <a:pPr lvl="3" eaLnBrk="1" hangingPunct="1">
              <a:buFont typeface="Wingdings" pitchFamily="2" charset="2"/>
              <a:buNone/>
            </a:pPr>
            <a:r>
              <a:rPr lang="ru-RU" sz="3200" b="1" smtClean="0">
                <a:solidFill>
                  <a:srgbClr val="7030A0"/>
                </a:solidFill>
              </a:rPr>
              <a:t>В.А.Моцарт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rgbClr val="0070C0"/>
                </a:solidFill>
              </a:rPr>
              <a:t>Христианская церковь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6200000" flipH="1">
            <a:off x="6107907" y="1393031"/>
            <a:ext cx="500062" cy="142875"/>
          </a:xfrm>
          <a:prstGeom prst="straightConnector1">
            <a:avLst/>
          </a:prstGeom>
          <a:ln w="28575" cap="rnd">
            <a:solidFill>
              <a:srgbClr val="00206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2500313" y="1357312"/>
            <a:ext cx="571500" cy="142875"/>
          </a:xfrm>
          <a:prstGeom prst="straightConnector1">
            <a:avLst/>
          </a:prstGeom>
          <a:ln w="28575" cap="rnd">
            <a:solidFill>
              <a:srgbClr val="00206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6" grpId="0" build="p"/>
      <p:bldP spid="8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14313"/>
            <a:ext cx="4429125" cy="5976937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3600" smtClean="0">
                <a:solidFill>
                  <a:srgbClr val="002060"/>
                </a:solidFill>
              </a:rPr>
              <a:t>Дмитрий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3600" smtClean="0">
                <a:solidFill>
                  <a:srgbClr val="002060"/>
                </a:solidFill>
              </a:rPr>
              <a:t>Бортнянский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3600" smtClean="0">
                <a:solidFill>
                  <a:srgbClr val="002060"/>
                </a:solidFill>
              </a:rPr>
              <a:t> 1751-1825</a:t>
            </a:r>
          </a:p>
          <a:p>
            <a:pPr eaLnBrk="1" hangingPunct="1"/>
            <a:endParaRPr lang="ru-RU" sz="3600" b="1" smtClean="0"/>
          </a:p>
          <a:p>
            <a:pPr eaLnBrk="1" hangingPunct="1">
              <a:buFont typeface="Wingdings 3" pitchFamily="18" charset="2"/>
              <a:buNone/>
            </a:pPr>
            <a:endParaRPr lang="ru-RU" sz="2000" b="1" smtClean="0"/>
          </a:p>
          <a:p>
            <a:pPr eaLnBrk="1" hangingPunct="1">
              <a:buFont typeface="Wingdings 3" pitchFamily="18" charset="2"/>
              <a:buNone/>
            </a:pPr>
            <a:endParaRPr lang="ru-RU" sz="2000" b="1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2800" b="1" smtClean="0">
                <a:solidFill>
                  <a:srgbClr val="002060"/>
                </a:solidFill>
              </a:rPr>
              <a:t>«Духовный концерт»</a:t>
            </a:r>
            <a:endParaRPr lang="ru-RU" sz="3200" b="1" smtClean="0">
              <a:solidFill>
                <a:srgbClr val="002060"/>
              </a:solidFill>
            </a:endParaRPr>
          </a:p>
        </p:txBody>
      </p:sp>
      <p:pic>
        <p:nvPicPr>
          <p:cNvPr id="33795" name="Picture 4" descr="mbelsky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5750"/>
            <a:ext cx="4143375" cy="621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16 Дорожка 16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523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МЕССА</a:t>
            </a:r>
          </a:p>
        </p:txBody>
      </p:sp>
      <p:sp>
        <p:nvSpPr>
          <p:cNvPr id="7171" name="Содержимое 8"/>
          <p:cNvSpPr>
            <a:spLocks noGrp="1"/>
          </p:cNvSpPr>
          <p:nvPr>
            <p:ph sz="half" idx="1"/>
          </p:nvPr>
        </p:nvSpPr>
        <p:spPr>
          <a:xfrm>
            <a:off x="4429125" y="214313"/>
            <a:ext cx="4114800" cy="58531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400" b="1" smtClean="0"/>
              <a:t>И.С.Бах</a:t>
            </a:r>
          </a:p>
          <a:p>
            <a:pPr eaLnBrk="1" hangingPunct="1">
              <a:buFont typeface="Arial" charset="0"/>
              <a:buNone/>
            </a:pPr>
            <a:r>
              <a:rPr lang="ru-RU" sz="4400" b="1" smtClean="0"/>
              <a:t>1685-1750</a:t>
            </a:r>
          </a:p>
          <a:p>
            <a:pPr eaLnBrk="1" hangingPunct="1">
              <a:buFont typeface="Arial" charset="0"/>
              <a:buNone/>
            </a:pPr>
            <a:endParaRPr lang="ru-RU" sz="4400" b="1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3600" b="1" smtClean="0"/>
              <a:t>«Высокая месса»</a:t>
            </a:r>
            <a:endParaRPr lang="ru-RU" sz="3600" b="1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си минор              </a:t>
            </a:r>
          </a:p>
          <a:p>
            <a:pPr eaLnBrk="1" hangingPunct="1">
              <a:buFont typeface="Arial" charset="0"/>
              <a:buNone/>
            </a:pPr>
            <a:endParaRPr lang="ru-RU" sz="3600" smtClean="0"/>
          </a:p>
        </p:txBody>
      </p:sp>
      <p:pic>
        <p:nvPicPr>
          <p:cNvPr id="34821" name="Picture 4" descr="JSBa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14313"/>
            <a:ext cx="3992563" cy="621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6 Дорожка 26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428625"/>
            <a:ext cx="223837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6098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Композиторы 18 века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	</a:t>
            </a:r>
            <a:endParaRPr lang="ru-RU" sz="4800" smtClean="0"/>
          </a:p>
        </p:txBody>
      </p:sp>
      <p:pic>
        <p:nvPicPr>
          <p:cNvPr id="10243" name="Содержимое 4" descr="JSBach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4750" y="2286000"/>
            <a:ext cx="2859088" cy="4068763"/>
          </a:xfrm>
        </p:spPr>
      </p:pic>
      <p:pic>
        <p:nvPicPr>
          <p:cNvPr id="10244" name="Содержимое 5" descr="mbelsky_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86375" y="2214563"/>
            <a:ext cx="3105150" cy="4148137"/>
          </a:xfrm>
        </p:spPr>
      </p:pic>
      <p:sp>
        <p:nvSpPr>
          <p:cNvPr id="35845" name="TextBox 4"/>
          <p:cNvSpPr txBox="1">
            <a:spLocks noChangeArrowheads="1"/>
          </p:cNvSpPr>
          <p:nvPr/>
        </p:nvSpPr>
        <p:spPr bwMode="auto">
          <a:xfrm>
            <a:off x="1000125" y="1643063"/>
            <a:ext cx="3286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	</a:t>
            </a:r>
            <a:r>
              <a:rPr lang="ru-RU" sz="2400" b="1">
                <a:solidFill>
                  <a:srgbClr val="002060"/>
                </a:solidFill>
              </a:rPr>
              <a:t>И.С.Бах</a:t>
            </a:r>
            <a:r>
              <a:rPr lang="ru-RU"/>
              <a:t> </a:t>
            </a:r>
          </a:p>
        </p:txBody>
      </p:sp>
      <p:sp>
        <p:nvSpPr>
          <p:cNvPr id="35846" name="TextBox 5"/>
          <p:cNvSpPr txBox="1">
            <a:spLocks noChangeArrowheads="1"/>
          </p:cNvSpPr>
          <p:nvPr/>
        </p:nvSpPr>
        <p:spPr bwMode="auto">
          <a:xfrm>
            <a:off x="5357813" y="1357313"/>
            <a:ext cx="278606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 </a:t>
            </a:r>
            <a:r>
              <a:rPr lang="ru-RU" sz="2400" b="1">
                <a:solidFill>
                  <a:srgbClr val="002060"/>
                </a:solidFill>
              </a:rPr>
              <a:t>Д.С.Бортнянский</a:t>
            </a:r>
            <a:endParaRPr lang="ru-RU" sz="240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35845" grpId="0"/>
      <p:bldP spid="358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50000">
              <a:srgbClr val="FFFF00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3"/>
          <p:cNvSpPr>
            <a:spLocks noGrp="1"/>
          </p:cNvSpPr>
          <p:nvPr>
            <p:ph type="title"/>
          </p:nvPr>
        </p:nvSpPr>
        <p:spPr>
          <a:xfrm>
            <a:off x="428625" y="285750"/>
            <a:ext cx="8358188" cy="11430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C00000"/>
                </a:solidFill>
              </a:rPr>
              <a:t>ИКОНА</a:t>
            </a:r>
            <a:r>
              <a:rPr lang="ru-RU" sz="3200" smtClean="0">
                <a:solidFill>
                  <a:srgbClr val="C00000"/>
                </a:solidFill>
              </a:rPr>
              <a:t/>
            </a:r>
            <a:br>
              <a:rPr lang="ru-RU" sz="3200" smtClean="0">
                <a:solidFill>
                  <a:srgbClr val="C00000"/>
                </a:solidFill>
              </a:rPr>
            </a:br>
            <a:r>
              <a:rPr lang="ru-RU" sz="3200" smtClean="0">
                <a:solidFill>
                  <a:srgbClr val="C00000"/>
                </a:solidFill>
              </a:rPr>
              <a:t>ПРАВОСЛАВНАЯ                 КАТОЛИЧЕСКАЯ</a:t>
            </a:r>
          </a:p>
        </p:txBody>
      </p:sp>
      <p:pic>
        <p:nvPicPr>
          <p:cNvPr id="4099" name="Содержимое 6" descr="i57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1643063"/>
            <a:ext cx="3046412" cy="4465637"/>
          </a:xfrm>
        </p:spPr>
      </p:pic>
      <p:pic>
        <p:nvPicPr>
          <p:cNvPr id="4100" name="Содержимое 7" descr="РћС‚РєСЂС‹С‚Рѕ РЎРµСЂРґС†Рµ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56200" y="1600200"/>
            <a:ext cx="3022600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50000">
              <a:srgbClr val="FFFF00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Икона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solidFill>
                  <a:srgbClr val="C00000"/>
                </a:solidFill>
              </a:rPr>
              <a:t>православная        католическая</a:t>
            </a:r>
          </a:p>
        </p:txBody>
      </p:sp>
      <p:pic>
        <p:nvPicPr>
          <p:cNvPr id="5" name="Содержимое 4" descr="ikona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75" y="1785938"/>
            <a:ext cx="3500438" cy="4714875"/>
          </a:xfrm>
        </p:spPr>
      </p:pic>
      <p:pic>
        <p:nvPicPr>
          <p:cNvPr id="6" name="Содержимое 5" descr="q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2063" y="1714500"/>
            <a:ext cx="3286125" cy="47704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494</TotalTime>
  <Words>178</Words>
  <Application>Microsoft Office PowerPoint</Application>
  <PresentationFormat>Экран (4:3)</PresentationFormat>
  <Paragraphs>62</Paragraphs>
  <Slides>11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11</vt:i4>
      </vt:variant>
    </vt:vector>
  </HeadingPairs>
  <TitlesOfParts>
    <vt:vector size="28" baseType="lpstr">
      <vt:lpstr>Arial</vt:lpstr>
      <vt:lpstr>Calibri</vt:lpstr>
      <vt:lpstr>Tahoma</vt:lpstr>
      <vt:lpstr>Wingdings</vt:lpstr>
      <vt:lpstr>Constantia</vt:lpstr>
      <vt:lpstr>Wingdings 2</vt:lpstr>
      <vt:lpstr>Georgia</vt:lpstr>
      <vt:lpstr>Lucida Sans Unicode</vt:lpstr>
      <vt:lpstr>Wingdings 3</vt:lpstr>
      <vt:lpstr>Verdana</vt:lpstr>
      <vt:lpstr>Times New Roman</vt:lpstr>
      <vt:lpstr>Тема Office</vt:lpstr>
      <vt:lpstr>Текстура</vt:lpstr>
      <vt:lpstr>Поток</vt:lpstr>
      <vt:lpstr>Официальная</vt:lpstr>
      <vt:lpstr>Открытая</vt:lpstr>
      <vt:lpstr>Апекс</vt:lpstr>
      <vt:lpstr>Музыка в храме</vt:lpstr>
      <vt:lpstr>Презентация PowerPoint</vt:lpstr>
      <vt:lpstr>Презентация PowerPoint</vt:lpstr>
      <vt:lpstr>Христианская церковь</vt:lpstr>
      <vt:lpstr>Презентация PowerPoint</vt:lpstr>
      <vt:lpstr>Презентация PowerPoint</vt:lpstr>
      <vt:lpstr>Композиторы 18 века  </vt:lpstr>
      <vt:lpstr>ИКОНА ПРАВОСЛАВНАЯ                 КАТОЛИЧЕСКАЯ</vt:lpstr>
      <vt:lpstr>Икона православная        католическая</vt:lpstr>
      <vt:lpstr>    АНГЕЛ           муз. Л. Марченко                                                                                                 стихи М.Ю.Лермонтова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в храме</dc:title>
  <dc:creator>Гимназия</dc:creator>
  <cp:lastModifiedBy>Патрик</cp:lastModifiedBy>
  <cp:revision>61</cp:revision>
  <dcterms:created xsi:type="dcterms:W3CDTF">2008-12-06T07:34:41Z</dcterms:created>
  <dcterms:modified xsi:type="dcterms:W3CDTF">2011-11-23T16:51:22Z</dcterms:modified>
</cp:coreProperties>
</file>