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40EB-770C-4AE0-AE61-469FEE6F5C3F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6690-EBAC-4AFA-8447-FE326200E0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40EB-770C-4AE0-AE61-469FEE6F5C3F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6690-EBAC-4AFA-8447-FE326200E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40EB-770C-4AE0-AE61-469FEE6F5C3F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6690-EBAC-4AFA-8447-FE326200E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40EB-770C-4AE0-AE61-469FEE6F5C3F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6690-EBAC-4AFA-8447-FE326200E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40EB-770C-4AE0-AE61-469FEE6F5C3F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4146690-EBAC-4AFA-8447-FE326200E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40EB-770C-4AE0-AE61-469FEE6F5C3F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6690-EBAC-4AFA-8447-FE326200E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40EB-770C-4AE0-AE61-469FEE6F5C3F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6690-EBAC-4AFA-8447-FE326200E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40EB-770C-4AE0-AE61-469FEE6F5C3F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6690-EBAC-4AFA-8447-FE326200E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40EB-770C-4AE0-AE61-469FEE6F5C3F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6690-EBAC-4AFA-8447-FE326200E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40EB-770C-4AE0-AE61-469FEE6F5C3F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6690-EBAC-4AFA-8447-FE326200E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40EB-770C-4AE0-AE61-469FEE6F5C3F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6690-EBAC-4AFA-8447-FE326200E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F3140EB-770C-4AE0-AE61-469FEE6F5C3F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146690-EBAC-4AFA-8447-FE326200E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dfon.ru/wallpaper/151781.html" TargetMode="External"/><Relationship Id="rId13" Type="http://schemas.openxmlformats.org/officeDocument/2006/relationships/hyperlink" Target="http://www.vokrugsveta.ru/telegraph/cosmos/693/" TargetMode="External"/><Relationship Id="rId3" Type="http://schemas.openxmlformats.org/officeDocument/2006/relationships/hyperlink" Target="http://www.xmwallpapers.com/wallpaper/other/space/wallpaper_other_space_untitled16.htm" TargetMode="External"/><Relationship Id="rId7" Type="http://schemas.openxmlformats.org/officeDocument/2006/relationships/hyperlink" Target="http://www.file4all.ru/index.php?newsid=2390" TargetMode="External"/><Relationship Id="rId12" Type="http://schemas.openxmlformats.org/officeDocument/2006/relationships/hyperlink" Target="http://lori.ru/904539" TargetMode="External"/><Relationship Id="rId2" Type="http://schemas.openxmlformats.org/officeDocument/2006/relationships/hyperlink" Target="http://photo.nur.kz/photo-14682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lwebmasters.com/wallpapers/1168-35-free-space-wallpapers-for-your-desktop.html" TargetMode="External"/><Relationship Id="rId11" Type="http://schemas.openxmlformats.org/officeDocument/2006/relationships/hyperlink" Target="http://c-man-58.ru/viewtopic.php?f=9&amp;t=408" TargetMode="External"/><Relationship Id="rId5" Type="http://schemas.openxmlformats.org/officeDocument/2006/relationships/hyperlink" Target="http://u-income.ru/main/more/oboi/22120-oboi-na-temu-kosmosa.html" TargetMode="External"/><Relationship Id="rId10" Type="http://schemas.openxmlformats.org/officeDocument/2006/relationships/hyperlink" Target="http://www.avanturist.org/forum/index.php?topic=682.6060" TargetMode="External"/><Relationship Id="rId4" Type="http://schemas.openxmlformats.org/officeDocument/2006/relationships/hyperlink" Target="http://just-po.ucoz.ru/photo/3" TargetMode="External"/><Relationship Id="rId9" Type="http://schemas.openxmlformats.org/officeDocument/2006/relationships/hyperlink" Target="http://www.jaroslaff.net/modules.php?name=News&amp;file=view&amp;new-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229600" cy="1828800"/>
          </a:xfrm>
        </p:spPr>
        <p:txBody>
          <a:bodyPr/>
          <a:lstStyle/>
          <a:p>
            <a:r>
              <a:rPr lang="ru-RU" dirty="0" smtClean="0"/>
              <a:t>«Полет в космос»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Презентация к космической игре. Подготовила учитель начальных классов МОУ СОШ № 3 с.Садовое </a:t>
            </a:r>
          </a:p>
          <a:p>
            <a:r>
              <a:rPr lang="ru-RU" dirty="0" smtClean="0"/>
              <a:t>Вострикова М.О.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 кратерам луны»</a:t>
            </a:r>
            <a:endParaRPr lang="ru-RU" dirty="0"/>
          </a:p>
        </p:txBody>
      </p:sp>
      <p:pic>
        <p:nvPicPr>
          <p:cNvPr id="7" name="Содержимое 6" descr="луна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022198" y="1556792"/>
            <a:ext cx="7121802" cy="4392488"/>
          </a:xfrm>
        </p:spPr>
      </p:pic>
      <p:pic>
        <p:nvPicPr>
          <p:cNvPr id="8" name="Содержимое 7" descr="луна...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0" y="3185592"/>
            <a:ext cx="3818077" cy="36724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«Большая медведица»</a:t>
            </a:r>
            <a:endParaRPr lang="ru-RU" dirty="0"/>
          </a:p>
        </p:txBody>
      </p:sp>
      <p:pic>
        <p:nvPicPr>
          <p:cNvPr id="7" name="Содержимое 6" descr="созвездие...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79512" y="1268760"/>
            <a:ext cx="5003774" cy="4752528"/>
          </a:xfrm>
        </p:spPr>
      </p:pic>
      <p:pic>
        <p:nvPicPr>
          <p:cNvPr id="8" name="Содержимое 7" descr="созвездие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53533" y="1268760"/>
            <a:ext cx="4290467" cy="475252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«Завтрак космонавта»</a:t>
            </a:r>
            <a:endParaRPr lang="ru-RU" dirty="0"/>
          </a:p>
        </p:txBody>
      </p:sp>
      <p:pic>
        <p:nvPicPr>
          <p:cNvPr id="5" name="Содержимое 4" descr="завтра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8064896" cy="5400600"/>
          </a:xfrm>
          <a:ln>
            <a:solidFill>
              <a:schemeClr val="accent1"/>
            </a:solidFill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35280" cy="1224136"/>
          </a:xfrm>
        </p:spPr>
        <p:txBody>
          <a:bodyPr/>
          <a:lstStyle/>
          <a:p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435280" cy="4896544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>
                <a:hlinkClick r:id="rId2"/>
              </a:rPr>
              <a:t>http://photo.nur.kz/photo-146820</a:t>
            </a:r>
            <a:r>
              <a:rPr lang="ru-RU" dirty="0" smtClean="0"/>
              <a:t>  - космодром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3"/>
              </a:rPr>
              <a:t>http://www.xmwallpapers.com/wallpaper/other/space/wallpaper_other_space_untitled16.htm</a:t>
            </a:r>
            <a:r>
              <a:rPr lang="ru-RU" dirty="0" smtClean="0"/>
              <a:t> - ракета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4"/>
              </a:rPr>
              <a:t>http://just-po.ucoz.ru/photo/3</a:t>
            </a:r>
            <a:r>
              <a:rPr lang="ru-RU" dirty="0" smtClean="0"/>
              <a:t>  - солнечная система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5"/>
              </a:rPr>
              <a:t>http://u-income.ru/main/more/oboi/22120-oboi-na-temu-kosmosa.html</a:t>
            </a:r>
            <a:r>
              <a:rPr lang="ru-RU" dirty="0" smtClean="0"/>
              <a:t> - скафандр</a:t>
            </a:r>
          </a:p>
          <a:p>
            <a:r>
              <a:rPr lang="ru-RU" u="sng" dirty="0" smtClean="0">
                <a:hlinkClick r:id="rId6"/>
              </a:rPr>
              <a:t>http://www.coolwebmasters.com/wallpapers/1168-35-free-space-wallpapers-for-your-desktop.html</a:t>
            </a:r>
            <a:r>
              <a:rPr lang="ru-RU" dirty="0" smtClean="0"/>
              <a:t> - комета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7"/>
              </a:rPr>
              <a:t>http://www.file4all.ru/index.php?newsid=2390</a:t>
            </a:r>
            <a:r>
              <a:rPr lang="ru-RU" dirty="0" smtClean="0"/>
              <a:t> – комета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8"/>
              </a:rPr>
              <a:t>http://www.goodfon.ru/wallpaper/151781.html</a:t>
            </a:r>
            <a:r>
              <a:rPr lang="ru-RU" dirty="0" smtClean="0"/>
              <a:t> - луна</a:t>
            </a:r>
          </a:p>
          <a:p>
            <a:r>
              <a:rPr lang="ru-RU" u="sng" dirty="0" smtClean="0">
                <a:hlinkClick r:id="rId9"/>
              </a:rPr>
              <a:t>http://www.jaroslaff.net/modules.php?name=News&amp;file=view&amp;new-</a:t>
            </a:r>
            <a:r>
              <a:rPr lang="ru-RU" dirty="0" smtClean="0"/>
              <a:t> завтрак космонавта</a:t>
            </a:r>
          </a:p>
          <a:p>
            <a:r>
              <a:rPr lang="ru-RU" u="sng" dirty="0" smtClean="0">
                <a:hlinkClick r:id="rId10"/>
              </a:rPr>
              <a:t>http://www.avanturist.org/forum/index.php?topic=682.6060</a:t>
            </a:r>
            <a:r>
              <a:rPr lang="ru-RU" dirty="0" smtClean="0"/>
              <a:t> -луна</a:t>
            </a:r>
          </a:p>
          <a:p>
            <a:r>
              <a:rPr lang="ru-RU" u="sng" dirty="0" smtClean="0">
                <a:hlinkClick r:id="rId11"/>
              </a:rPr>
              <a:t>http://c-man-58.ru/viewtopic.php?f=9&amp;t=408</a:t>
            </a:r>
            <a:r>
              <a:rPr lang="ru-RU" dirty="0" smtClean="0"/>
              <a:t>  - созвездие</a:t>
            </a:r>
          </a:p>
          <a:p>
            <a:r>
              <a:rPr lang="ru-RU" u="sng" dirty="0" smtClean="0">
                <a:hlinkClick r:id="rId12"/>
              </a:rPr>
              <a:t>http://lori.ru/904539</a:t>
            </a:r>
            <a:r>
              <a:rPr lang="ru-RU" dirty="0" smtClean="0"/>
              <a:t>  - созвездие</a:t>
            </a:r>
          </a:p>
          <a:p>
            <a:r>
              <a:rPr lang="ru-RU" dirty="0" smtClean="0"/>
              <a:t> </a:t>
            </a:r>
          </a:p>
          <a:p>
            <a:r>
              <a:rPr lang="ru-RU" u="sng" smtClean="0">
                <a:hlinkClick r:id="rId13"/>
              </a:rPr>
              <a:t>http://www.vokrugsveta.ru/telegraph/cosmos/693/</a:t>
            </a:r>
            <a:r>
              <a:rPr lang="ru-RU" smtClean="0"/>
              <a:t> телескоп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Конкурс «разминка»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3240360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3008313" cy="586551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 называется костюм у космонавта?</a:t>
            </a:r>
            <a:endParaRPr lang="ru-RU" sz="4000" dirty="0"/>
          </a:p>
        </p:txBody>
      </p:sp>
      <p:pic>
        <p:nvPicPr>
          <p:cNvPr id="5" name="Содержимое 4" descr="скафандр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836712"/>
            <a:ext cx="4384071" cy="43278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3008313" cy="586551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Как называется место старта космического корабля?</a:t>
            </a:r>
            <a:endParaRPr lang="ru-RU" sz="3600" dirty="0"/>
          </a:p>
        </p:txBody>
      </p:sp>
      <p:pic>
        <p:nvPicPr>
          <p:cNvPr id="5" name="Содержимое 4" descr="космодром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908720"/>
            <a:ext cx="5111750" cy="4911650"/>
          </a:xfr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8568952" cy="158417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 называется хвостатая звезда?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камета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132856"/>
            <a:ext cx="4241297" cy="4555850"/>
          </a:xfrm>
        </p:spPr>
      </p:pic>
      <p:pic>
        <p:nvPicPr>
          <p:cNvPr id="8" name="Содержимое 7" descr="комета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132856"/>
            <a:ext cx="4260015" cy="453650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764704"/>
            <a:ext cx="3008313" cy="518457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 называется прибор, при помощи которого наблюдают за звездами?</a:t>
            </a:r>
            <a:endParaRPr lang="ru-RU" sz="4000" dirty="0"/>
          </a:p>
        </p:txBody>
      </p:sp>
      <p:pic>
        <p:nvPicPr>
          <p:cNvPr id="5" name="Содержимое 4" descr="телескоп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052736"/>
            <a:ext cx="5111750" cy="4567833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8"/>
            <a:ext cx="8424936" cy="1296144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Почему космонавты не едят ложкой?</a:t>
            </a:r>
            <a:endParaRPr lang="ru-RU" sz="4000" dirty="0"/>
          </a:p>
        </p:txBody>
      </p:sp>
      <p:pic>
        <p:nvPicPr>
          <p:cNvPr id="7" name="Содержимое 6" descr="невесомость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12776"/>
            <a:ext cx="8136904" cy="5320282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8291264" cy="586551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Какой самый быстрый вид транспорта?</a:t>
            </a:r>
            <a:endParaRPr lang="ru-RU" sz="4000" dirty="0"/>
          </a:p>
        </p:txBody>
      </p:sp>
      <p:pic>
        <p:nvPicPr>
          <p:cNvPr id="5" name="Содержимое 4" descr="ракет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7776864" cy="507656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 «Планеты солнечной системы»</a:t>
            </a:r>
            <a:endParaRPr lang="ru-RU" dirty="0"/>
          </a:p>
        </p:txBody>
      </p:sp>
      <p:pic>
        <p:nvPicPr>
          <p:cNvPr id="4" name="Содержимое 3" descr="солнечная систем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7128792" cy="53584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</TotalTime>
  <Words>92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«Полет в космос»</vt:lpstr>
      <vt:lpstr>Конкурс «разминка»</vt:lpstr>
      <vt:lpstr>Слайд 3</vt:lpstr>
      <vt:lpstr>Слайд 4</vt:lpstr>
      <vt:lpstr>Слайд 5</vt:lpstr>
      <vt:lpstr>Слайд 6</vt:lpstr>
      <vt:lpstr>Слайд 7</vt:lpstr>
      <vt:lpstr>Слайд 8</vt:lpstr>
      <vt:lpstr>Конкурс «Планеты солнечной системы»</vt:lpstr>
      <vt:lpstr>«По кратерам луны»</vt:lpstr>
      <vt:lpstr>«Большая медведица»</vt:lpstr>
      <vt:lpstr>«Завтрак космонавта»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«Полет в космос»</dc:title>
  <dc:creator>user</dc:creator>
  <cp:lastModifiedBy>user</cp:lastModifiedBy>
  <cp:revision>9</cp:revision>
  <dcterms:created xsi:type="dcterms:W3CDTF">2011-10-30T07:52:10Z</dcterms:created>
  <dcterms:modified xsi:type="dcterms:W3CDTF">2011-10-30T09:28:52Z</dcterms:modified>
</cp:coreProperties>
</file>