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Lst>
  <p:notesMasterIdLst>
    <p:notesMasterId r:id="rId12"/>
  </p:notesMasterIdLst>
  <p:sldIdLst>
    <p:sldId id="256" r:id="rId2"/>
    <p:sldId id="257" r:id="rId3"/>
    <p:sldId id="258" r:id="rId4"/>
    <p:sldId id="259" r:id="rId5"/>
    <p:sldId id="260" r:id="rId6"/>
    <p:sldId id="261" r:id="rId7"/>
    <p:sldId id="262" r:id="rId8"/>
    <p:sldId id="263" r:id="rId9"/>
    <p:sldId id="265" r:id="rId10"/>
    <p:sldId id="264" r:id="rId1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523" autoAdjust="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ru-RU"/>
          </a:p>
        </p:txBody>
      </p:sp>
      <p:sp>
        <p:nvSpPr>
          <p:cNvPr id="409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ru-RU"/>
          </a:p>
        </p:txBody>
      </p:sp>
      <p:sp>
        <p:nvSpPr>
          <p:cNvPr id="4096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09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ru-RU"/>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DA36C7E-CC48-4839-9031-5977CE291511}"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E496C4-18A1-4AA2-B234-DC05808F0972}" type="slidenum">
              <a:rPr lang="ru-RU"/>
              <a:pPr/>
              <a:t>3</a:t>
            </a:fld>
            <a:endParaRPr lang="ru-RU"/>
          </a:p>
        </p:txBody>
      </p:sp>
      <p:sp>
        <p:nvSpPr>
          <p:cNvPr id="41986" name="Rectangle 2"/>
          <p:cNvSpPr>
            <a:spLocks noRot="1" noChangeArrowheads="1" noTextEdit="1"/>
          </p:cNvSpPr>
          <p:nvPr>
            <p:ph type="sldImg"/>
          </p:nvPr>
        </p:nvSpPr>
        <p:spPr>
          <a:ln/>
        </p:spPr>
      </p:sp>
      <p:sp>
        <p:nvSpPr>
          <p:cNvPr id="41987" name="Rectangle 3"/>
          <p:cNvSpPr>
            <a:spLocks noGrp="1" noChangeArrowheads="1"/>
          </p:cNvSpPr>
          <p:nvPr>
            <p:ph type="body" idx="1"/>
          </p:nvPr>
        </p:nvSpPr>
        <p:spPr/>
        <p:txBody>
          <a:bodyPr/>
          <a:lstStyle/>
          <a:p>
            <a:pPr>
              <a:lnSpc>
                <a:spcPct val="90000"/>
              </a:lnSpc>
            </a:pPr>
            <a:r>
              <a:rPr lang="ru-RU" sz="1000"/>
              <a:t>На старте спортсмены занимают свои позиции согласно жребию или местам занятым на предыдущих этапах соревнований. При команде «на старт» («on your marks») занимают места у стартовой линии или в колодках (спринт). При команде «внимание» («set») готовятся к старту и должны прекратить всякое движение (команда применяется только в спринте). Команду «марш» даёт стартер выстрелом стартового пистолета, с которым на крупных соревнованиях соединён электронный таймер .В ходе бега спортсмены не должны мешать друг другу, хотя при беге особенно на длинные и средние дистанции возможны контакты бегунов. На дистанциях от 100 м до 400 м спортсмены бегут каждый по своей дорожке. На дистанциях от 600 м – 800 м начинают на разных дорожках и через 200 м выходят на общую дорожку. 1000 м и более начинают старт общей группой у линии обозначающей старт. Выигрывает тот спортсмен который первым пересекает линию финиша. При этом в случае спорных ситуаций привлекается фотофиниш и первым считается тот легкоатлет, часть туловища которого первой пересекла линию финиша. Соревнования по бегу проводятся на специальных легкоатлетических стадионах с оборудованными дорожками. На летних стадионах обычно 8-9 дорожек, на зимних 4-6 дорожек. Ширина дорожки - 1.22 м, линии, разделяющей дорожки - 5 см. На дорожки наносится специальная разметка указывающая старт и финиш всех дистанций и коридоры для передачи эстафетной палочки. Сами соревнования почти не требуют сколько-нибудь особенных условий. Определённое значение имеет покрытие из которого изготовлена беговая дорожка. Исторически сначала дорожки были земляными, гаревыми, асфальтовыми. В настоящее время дорожки на стадионах изготовлены из синтетических материалов таких как тартан, рекортан, регупол и других. Для крупных международных стартов технический комитет IAAF сертифицирует качество покрытия по нескольким классам. В качестве обуви спортсмены используют специальные беговые туфли – шиповки, обеспечивающие хорошее сцепление с покрытием. Соревнования по бегу проводятся практически в любую погоду. В жаркую погоду в беге на длинные дистанции могут также организовываться пункты питания.</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B1D9D8-9884-44EB-A338-684E0ED698B7}" type="slidenum">
              <a:rPr lang="ru-RU"/>
              <a:pPr/>
              <a:t>6</a:t>
            </a:fld>
            <a:endParaRPr lang="ru-RU"/>
          </a:p>
        </p:txBody>
      </p:sp>
      <p:sp>
        <p:nvSpPr>
          <p:cNvPr id="46082" name="Rectangle 2"/>
          <p:cNvSpPr>
            <a:spLocks noRot="1" noChangeArrowheads="1" noTextEdit="1"/>
          </p:cNvSpPr>
          <p:nvPr>
            <p:ph type="sldImg"/>
          </p:nvPr>
        </p:nvSpPr>
        <p:spPr>
          <a:ln/>
        </p:spPr>
      </p:sp>
      <p:sp>
        <p:nvSpPr>
          <p:cNvPr id="46083" name="Rectangle 3"/>
          <p:cNvSpPr>
            <a:spLocks noGrp="1" noChangeArrowheads="1"/>
          </p:cNvSpPr>
          <p:nvPr>
            <p:ph type="body" idx="1"/>
          </p:nvPr>
        </p:nvSpPr>
        <p:spPr/>
        <p:txBody>
          <a:bodyPr/>
          <a:lstStyle/>
          <a:p>
            <a:r>
              <a:rPr lang="ru-RU" sz="1000"/>
              <a:t>Соревнования по прыжкам в высоту происходят в секторе для прыжков, оборудованном планкой на держателях и местом для приземления. Спортсмену на предварительном этапе и в финале даётся по три попытки на каждой высоте. Спортсмен имеет право пропустить высоту, при этом неиспользованные на пропущенной высоте попытки не накапливаются. Если спортсмен совершил неудачную попытку или две на какой-либо высоте и не хочет больше прыгать на этой высоте, он может переносить неиспользованные (соответственно, две или одну) попытки на следующие высоты. Прирост высот в ходе соревнований определяется судьями, но он не может быть менее 2-х сантиметров. Спортсмен может начать прыгать с любой высоты, предварительно оповестив об этом судей.</a:t>
            </a:r>
          </a:p>
          <a:p>
            <a:r>
              <a:rPr lang="ru-RU" sz="1000"/>
              <a:t>Расстояние между держателями планки 4 м. Размеры места приземления 3 x 5 метров.</a:t>
            </a:r>
          </a:p>
          <a:p>
            <a:r>
              <a:rPr lang="ru-RU" sz="1000"/>
              <a:t>При попытке спортсмен должен отталкиваться одной ногой. Попытка считается неудачной, если:</a:t>
            </a:r>
          </a:p>
          <a:p>
            <a:r>
              <a:rPr lang="ru-RU" sz="1000"/>
              <a:t>В результате прыжка планка не удержалась на стойках;</a:t>
            </a:r>
          </a:p>
          <a:p>
            <a:r>
              <a:rPr lang="ru-RU" sz="1000"/>
              <a:t>Спортсмен коснулся поверхности сектора, включая место приземления, расположенное за вертикальной проекцией ближнего края планки, или между, или за пределами стоек любой частью своего тела до того, как он преодолел планку.</a:t>
            </a:r>
          </a:p>
          <a:p>
            <a:r>
              <a:rPr lang="ru-RU" sz="1000"/>
              <a:t>Удачную попытку судья отмечает поднятием белого флага. Если планка упала со стоек после поднятия белого флага, попытка считается засчитанной.Обычно судья фиксирует взятие высоты не раньше, чем спортсмен покинул место приземления, но окончательное решение о моменте фиксации результата формально остаётся за судьёй.</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914400" y="1524000"/>
            <a:ext cx="7623175" cy="1752600"/>
          </a:xfrm>
        </p:spPr>
        <p:txBody>
          <a:bodyPr/>
          <a:lstStyle>
            <a:lvl1pPr>
              <a:defRPr sz="5000"/>
            </a:lvl1pPr>
          </a:lstStyle>
          <a:p>
            <a:r>
              <a:rPr lang="ru-RU" altLang="en-US"/>
              <a:t>Образец заголовка</a:t>
            </a:r>
          </a:p>
        </p:txBody>
      </p:sp>
      <p:sp>
        <p:nvSpPr>
          <p:cNvPr id="53251"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ru-RU" altLang="en-US"/>
              <a:t>Образец подзаголовка</a:t>
            </a:r>
          </a:p>
        </p:txBody>
      </p:sp>
      <p:sp>
        <p:nvSpPr>
          <p:cNvPr id="53252" name="Rectangle 4"/>
          <p:cNvSpPr>
            <a:spLocks noGrp="1" noChangeArrowheads="1"/>
          </p:cNvSpPr>
          <p:nvPr>
            <p:ph type="dt" sz="half" idx="2"/>
          </p:nvPr>
        </p:nvSpPr>
        <p:spPr/>
        <p:txBody>
          <a:bodyPr/>
          <a:lstStyle>
            <a:lvl1pPr>
              <a:defRPr/>
            </a:lvl1pPr>
          </a:lstStyle>
          <a:p>
            <a:endParaRPr lang="ru-RU" altLang="en-US"/>
          </a:p>
        </p:txBody>
      </p:sp>
      <p:sp>
        <p:nvSpPr>
          <p:cNvPr id="53253" name="Rectangle 5"/>
          <p:cNvSpPr>
            <a:spLocks noGrp="1" noChangeArrowheads="1"/>
          </p:cNvSpPr>
          <p:nvPr>
            <p:ph type="ftr" sz="quarter" idx="3"/>
          </p:nvPr>
        </p:nvSpPr>
        <p:spPr>
          <a:xfrm>
            <a:off x="3124200" y="6243638"/>
            <a:ext cx="2895600" cy="457200"/>
          </a:xfrm>
        </p:spPr>
        <p:txBody>
          <a:bodyPr/>
          <a:lstStyle>
            <a:lvl1pPr>
              <a:defRPr/>
            </a:lvl1pPr>
          </a:lstStyle>
          <a:p>
            <a:endParaRPr lang="ru-RU" altLang="en-US"/>
          </a:p>
        </p:txBody>
      </p:sp>
      <p:sp>
        <p:nvSpPr>
          <p:cNvPr id="53254" name="Rectangle 6"/>
          <p:cNvSpPr>
            <a:spLocks noGrp="1" noChangeArrowheads="1"/>
          </p:cNvSpPr>
          <p:nvPr>
            <p:ph type="sldNum" sz="quarter" idx="4"/>
          </p:nvPr>
        </p:nvSpPr>
        <p:spPr/>
        <p:txBody>
          <a:bodyPr/>
          <a:lstStyle>
            <a:lvl1pPr>
              <a:defRPr/>
            </a:lvl1pPr>
          </a:lstStyle>
          <a:p>
            <a:fld id="{B1704811-55B6-46F0-B91F-812953561941}" type="slidenum">
              <a:rPr lang="ru-RU" altLang="en-US"/>
              <a:pPr/>
              <a:t>‹#›</a:t>
            </a:fld>
            <a:endParaRPr lang="ru-RU" altLang="en-US"/>
          </a:p>
        </p:txBody>
      </p:sp>
      <p:sp>
        <p:nvSpPr>
          <p:cNvPr id="53255"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ru-RU"/>
          </a:p>
        </p:txBody>
      </p:sp>
      <p:sp>
        <p:nvSpPr>
          <p:cNvPr id="53256"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endParaRPr lang="ru-RU"/>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ltLang="en-US"/>
          </a:p>
        </p:txBody>
      </p:sp>
      <p:sp>
        <p:nvSpPr>
          <p:cNvPr id="5" name="Нижний колонтитул 4"/>
          <p:cNvSpPr>
            <a:spLocks noGrp="1"/>
          </p:cNvSpPr>
          <p:nvPr>
            <p:ph type="ftr" sz="quarter" idx="11"/>
          </p:nvPr>
        </p:nvSpPr>
        <p:spPr/>
        <p:txBody>
          <a:bodyPr/>
          <a:lstStyle>
            <a:lvl1pPr>
              <a:defRPr/>
            </a:lvl1pPr>
          </a:lstStyle>
          <a:p>
            <a:endParaRPr lang="ru-RU" altLang="en-US"/>
          </a:p>
        </p:txBody>
      </p:sp>
      <p:sp>
        <p:nvSpPr>
          <p:cNvPr id="6" name="Номер слайда 5"/>
          <p:cNvSpPr>
            <a:spLocks noGrp="1"/>
          </p:cNvSpPr>
          <p:nvPr>
            <p:ph type="sldNum" sz="quarter" idx="12"/>
          </p:nvPr>
        </p:nvSpPr>
        <p:spPr/>
        <p:txBody>
          <a:bodyPr/>
          <a:lstStyle>
            <a:lvl1pPr>
              <a:defRPr/>
            </a:lvl1pPr>
          </a:lstStyle>
          <a:p>
            <a:fld id="{D11BC9F6-B137-41C2-A3B1-DF3A0572BD5C}" type="slidenum">
              <a:rPr lang="ru-RU" altLang="en-US"/>
              <a:pPr/>
              <a:t>‹#›</a:t>
            </a:fld>
            <a:endParaRPr lang="ru-RU"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ltLang="en-US"/>
          </a:p>
        </p:txBody>
      </p:sp>
      <p:sp>
        <p:nvSpPr>
          <p:cNvPr id="5" name="Нижний колонтитул 4"/>
          <p:cNvSpPr>
            <a:spLocks noGrp="1"/>
          </p:cNvSpPr>
          <p:nvPr>
            <p:ph type="ftr" sz="quarter" idx="11"/>
          </p:nvPr>
        </p:nvSpPr>
        <p:spPr/>
        <p:txBody>
          <a:bodyPr/>
          <a:lstStyle>
            <a:lvl1pPr>
              <a:defRPr/>
            </a:lvl1pPr>
          </a:lstStyle>
          <a:p>
            <a:endParaRPr lang="ru-RU" altLang="en-US"/>
          </a:p>
        </p:txBody>
      </p:sp>
      <p:sp>
        <p:nvSpPr>
          <p:cNvPr id="6" name="Номер слайда 5"/>
          <p:cNvSpPr>
            <a:spLocks noGrp="1"/>
          </p:cNvSpPr>
          <p:nvPr>
            <p:ph type="sldNum" sz="quarter" idx="12"/>
          </p:nvPr>
        </p:nvSpPr>
        <p:spPr/>
        <p:txBody>
          <a:bodyPr/>
          <a:lstStyle>
            <a:lvl1pPr>
              <a:defRPr/>
            </a:lvl1pPr>
          </a:lstStyle>
          <a:p>
            <a:fld id="{4AE97ED5-5F3C-498D-A9F5-A0E366803D65}" type="slidenum">
              <a:rPr lang="ru-RU" altLang="en-US"/>
              <a:pPr/>
              <a:t>‹#›</a:t>
            </a:fld>
            <a:endParaRPr lang="ru-RU"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ltLang="en-US"/>
          </a:p>
        </p:txBody>
      </p:sp>
      <p:sp>
        <p:nvSpPr>
          <p:cNvPr id="5" name="Нижний колонтитул 4"/>
          <p:cNvSpPr>
            <a:spLocks noGrp="1"/>
          </p:cNvSpPr>
          <p:nvPr>
            <p:ph type="ftr" sz="quarter" idx="11"/>
          </p:nvPr>
        </p:nvSpPr>
        <p:spPr/>
        <p:txBody>
          <a:bodyPr/>
          <a:lstStyle>
            <a:lvl1pPr>
              <a:defRPr/>
            </a:lvl1pPr>
          </a:lstStyle>
          <a:p>
            <a:endParaRPr lang="ru-RU" altLang="en-US"/>
          </a:p>
        </p:txBody>
      </p:sp>
      <p:sp>
        <p:nvSpPr>
          <p:cNvPr id="6" name="Номер слайда 5"/>
          <p:cNvSpPr>
            <a:spLocks noGrp="1"/>
          </p:cNvSpPr>
          <p:nvPr>
            <p:ph type="sldNum" sz="quarter" idx="12"/>
          </p:nvPr>
        </p:nvSpPr>
        <p:spPr/>
        <p:txBody>
          <a:bodyPr/>
          <a:lstStyle>
            <a:lvl1pPr>
              <a:defRPr/>
            </a:lvl1pPr>
          </a:lstStyle>
          <a:p>
            <a:fld id="{AFAF4830-4CEC-40F3-80D2-F097959C6F0A}" type="slidenum">
              <a:rPr lang="ru-RU" altLang="en-US"/>
              <a:pPr/>
              <a:t>‹#›</a:t>
            </a:fld>
            <a:endParaRPr lang="ru-RU"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ltLang="en-US"/>
          </a:p>
        </p:txBody>
      </p:sp>
      <p:sp>
        <p:nvSpPr>
          <p:cNvPr id="5" name="Нижний колонтитул 4"/>
          <p:cNvSpPr>
            <a:spLocks noGrp="1"/>
          </p:cNvSpPr>
          <p:nvPr>
            <p:ph type="ftr" sz="quarter" idx="11"/>
          </p:nvPr>
        </p:nvSpPr>
        <p:spPr/>
        <p:txBody>
          <a:bodyPr/>
          <a:lstStyle>
            <a:lvl1pPr>
              <a:defRPr/>
            </a:lvl1pPr>
          </a:lstStyle>
          <a:p>
            <a:endParaRPr lang="ru-RU" altLang="en-US"/>
          </a:p>
        </p:txBody>
      </p:sp>
      <p:sp>
        <p:nvSpPr>
          <p:cNvPr id="6" name="Номер слайда 5"/>
          <p:cNvSpPr>
            <a:spLocks noGrp="1"/>
          </p:cNvSpPr>
          <p:nvPr>
            <p:ph type="sldNum" sz="quarter" idx="12"/>
          </p:nvPr>
        </p:nvSpPr>
        <p:spPr/>
        <p:txBody>
          <a:bodyPr/>
          <a:lstStyle>
            <a:lvl1pPr>
              <a:defRPr/>
            </a:lvl1pPr>
          </a:lstStyle>
          <a:p>
            <a:fld id="{243BBB7B-6F87-4244-93E7-46489E683B7B}" type="slidenum">
              <a:rPr lang="ru-RU" altLang="en-US"/>
              <a:pPr/>
              <a:t>‹#›</a:t>
            </a:fld>
            <a:endParaRPr lang="ru-RU"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ltLang="en-US"/>
          </a:p>
        </p:txBody>
      </p:sp>
      <p:sp>
        <p:nvSpPr>
          <p:cNvPr id="6" name="Нижний колонтитул 5"/>
          <p:cNvSpPr>
            <a:spLocks noGrp="1"/>
          </p:cNvSpPr>
          <p:nvPr>
            <p:ph type="ftr" sz="quarter" idx="11"/>
          </p:nvPr>
        </p:nvSpPr>
        <p:spPr/>
        <p:txBody>
          <a:bodyPr/>
          <a:lstStyle>
            <a:lvl1pPr>
              <a:defRPr/>
            </a:lvl1pPr>
          </a:lstStyle>
          <a:p>
            <a:endParaRPr lang="ru-RU" altLang="en-US"/>
          </a:p>
        </p:txBody>
      </p:sp>
      <p:sp>
        <p:nvSpPr>
          <p:cNvPr id="7" name="Номер слайда 6"/>
          <p:cNvSpPr>
            <a:spLocks noGrp="1"/>
          </p:cNvSpPr>
          <p:nvPr>
            <p:ph type="sldNum" sz="quarter" idx="12"/>
          </p:nvPr>
        </p:nvSpPr>
        <p:spPr/>
        <p:txBody>
          <a:bodyPr/>
          <a:lstStyle>
            <a:lvl1pPr>
              <a:defRPr/>
            </a:lvl1pPr>
          </a:lstStyle>
          <a:p>
            <a:fld id="{8C65FC09-6894-4732-954B-8C972D3907CC}" type="slidenum">
              <a:rPr lang="ru-RU" altLang="en-US"/>
              <a:pPr/>
              <a:t>‹#›</a:t>
            </a:fld>
            <a:endParaRPr lang="ru-RU"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ltLang="en-US"/>
          </a:p>
        </p:txBody>
      </p:sp>
      <p:sp>
        <p:nvSpPr>
          <p:cNvPr id="8" name="Нижний колонтитул 7"/>
          <p:cNvSpPr>
            <a:spLocks noGrp="1"/>
          </p:cNvSpPr>
          <p:nvPr>
            <p:ph type="ftr" sz="quarter" idx="11"/>
          </p:nvPr>
        </p:nvSpPr>
        <p:spPr/>
        <p:txBody>
          <a:bodyPr/>
          <a:lstStyle>
            <a:lvl1pPr>
              <a:defRPr/>
            </a:lvl1pPr>
          </a:lstStyle>
          <a:p>
            <a:endParaRPr lang="ru-RU" altLang="en-US"/>
          </a:p>
        </p:txBody>
      </p:sp>
      <p:sp>
        <p:nvSpPr>
          <p:cNvPr id="9" name="Номер слайда 8"/>
          <p:cNvSpPr>
            <a:spLocks noGrp="1"/>
          </p:cNvSpPr>
          <p:nvPr>
            <p:ph type="sldNum" sz="quarter" idx="12"/>
          </p:nvPr>
        </p:nvSpPr>
        <p:spPr/>
        <p:txBody>
          <a:bodyPr/>
          <a:lstStyle>
            <a:lvl1pPr>
              <a:defRPr/>
            </a:lvl1pPr>
          </a:lstStyle>
          <a:p>
            <a:fld id="{C1D2F1AB-9D98-4AB2-A01D-95FD2B5DF6E7}" type="slidenum">
              <a:rPr lang="ru-RU" altLang="en-US"/>
              <a:pPr/>
              <a:t>‹#›</a:t>
            </a:fld>
            <a:endParaRPr lang="ru-RU"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ltLang="en-US"/>
          </a:p>
        </p:txBody>
      </p:sp>
      <p:sp>
        <p:nvSpPr>
          <p:cNvPr id="4" name="Нижний колонтитул 3"/>
          <p:cNvSpPr>
            <a:spLocks noGrp="1"/>
          </p:cNvSpPr>
          <p:nvPr>
            <p:ph type="ftr" sz="quarter" idx="11"/>
          </p:nvPr>
        </p:nvSpPr>
        <p:spPr/>
        <p:txBody>
          <a:bodyPr/>
          <a:lstStyle>
            <a:lvl1pPr>
              <a:defRPr/>
            </a:lvl1pPr>
          </a:lstStyle>
          <a:p>
            <a:endParaRPr lang="ru-RU" altLang="en-US"/>
          </a:p>
        </p:txBody>
      </p:sp>
      <p:sp>
        <p:nvSpPr>
          <p:cNvPr id="5" name="Номер слайда 4"/>
          <p:cNvSpPr>
            <a:spLocks noGrp="1"/>
          </p:cNvSpPr>
          <p:nvPr>
            <p:ph type="sldNum" sz="quarter" idx="12"/>
          </p:nvPr>
        </p:nvSpPr>
        <p:spPr/>
        <p:txBody>
          <a:bodyPr/>
          <a:lstStyle>
            <a:lvl1pPr>
              <a:defRPr/>
            </a:lvl1pPr>
          </a:lstStyle>
          <a:p>
            <a:fld id="{91B1CA90-7391-4428-BE34-99E661BDB46E}" type="slidenum">
              <a:rPr lang="ru-RU" altLang="en-US"/>
              <a:pPr/>
              <a:t>‹#›</a:t>
            </a:fld>
            <a:endParaRPr lang="ru-RU"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ltLang="en-US"/>
          </a:p>
        </p:txBody>
      </p:sp>
      <p:sp>
        <p:nvSpPr>
          <p:cNvPr id="3" name="Нижний колонтитул 2"/>
          <p:cNvSpPr>
            <a:spLocks noGrp="1"/>
          </p:cNvSpPr>
          <p:nvPr>
            <p:ph type="ftr" sz="quarter" idx="11"/>
          </p:nvPr>
        </p:nvSpPr>
        <p:spPr/>
        <p:txBody>
          <a:bodyPr/>
          <a:lstStyle>
            <a:lvl1pPr>
              <a:defRPr/>
            </a:lvl1pPr>
          </a:lstStyle>
          <a:p>
            <a:endParaRPr lang="ru-RU" altLang="en-US"/>
          </a:p>
        </p:txBody>
      </p:sp>
      <p:sp>
        <p:nvSpPr>
          <p:cNvPr id="4" name="Номер слайда 3"/>
          <p:cNvSpPr>
            <a:spLocks noGrp="1"/>
          </p:cNvSpPr>
          <p:nvPr>
            <p:ph type="sldNum" sz="quarter" idx="12"/>
          </p:nvPr>
        </p:nvSpPr>
        <p:spPr/>
        <p:txBody>
          <a:bodyPr/>
          <a:lstStyle>
            <a:lvl1pPr>
              <a:defRPr/>
            </a:lvl1pPr>
          </a:lstStyle>
          <a:p>
            <a:fld id="{73CADC5C-3F51-471A-AFFE-3F2A244B7C3B}" type="slidenum">
              <a:rPr lang="ru-RU" altLang="en-US"/>
              <a:pPr/>
              <a:t>‹#›</a:t>
            </a:fld>
            <a:endParaRPr lang="ru-RU"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ltLang="en-US"/>
          </a:p>
        </p:txBody>
      </p:sp>
      <p:sp>
        <p:nvSpPr>
          <p:cNvPr id="6" name="Нижний колонтитул 5"/>
          <p:cNvSpPr>
            <a:spLocks noGrp="1"/>
          </p:cNvSpPr>
          <p:nvPr>
            <p:ph type="ftr" sz="quarter" idx="11"/>
          </p:nvPr>
        </p:nvSpPr>
        <p:spPr/>
        <p:txBody>
          <a:bodyPr/>
          <a:lstStyle>
            <a:lvl1pPr>
              <a:defRPr/>
            </a:lvl1pPr>
          </a:lstStyle>
          <a:p>
            <a:endParaRPr lang="ru-RU" altLang="en-US"/>
          </a:p>
        </p:txBody>
      </p:sp>
      <p:sp>
        <p:nvSpPr>
          <p:cNvPr id="7" name="Номер слайда 6"/>
          <p:cNvSpPr>
            <a:spLocks noGrp="1"/>
          </p:cNvSpPr>
          <p:nvPr>
            <p:ph type="sldNum" sz="quarter" idx="12"/>
          </p:nvPr>
        </p:nvSpPr>
        <p:spPr/>
        <p:txBody>
          <a:bodyPr/>
          <a:lstStyle>
            <a:lvl1pPr>
              <a:defRPr/>
            </a:lvl1pPr>
          </a:lstStyle>
          <a:p>
            <a:fld id="{C0D62FAD-24FB-410D-B043-159D502452CE}" type="slidenum">
              <a:rPr lang="ru-RU" altLang="en-US"/>
              <a:pPr/>
              <a:t>‹#›</a:t>
            </a:fld>
            <a:endParaRPr lang="ru-RU"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ltLang="en-US"/>
          </a:p>
        </p:txBody>
      </p:sp>
      <p:sp>
        <p:nvSpPr>
          <p:cNvPr id="6" name="Нижний колонтитул 5"/>
          <p:cNvSpPr>
            <a:spLocks noGrp="1"/>
          </p:cNvSpPr>
          <p:nvPr>
            <p:ph type="ftr" sz="quarter" idx="11"/>
          </p:nvPr>
        </p:nvSpPr>
        <p:spPr/>
        <p:txBody>
          <a:bodyPr/>
          <a:lstStyle>
            <a:lvl1pPr>
              <a:defRPr/>
            </a:lvl1pPr>
          </a:lstStyle>
          <a:p>
            <a:endParaRPr lang="ru-RU" altLang="en-US"/>
          </a:p>
        </p:txBody>
      </p:sp>
      <p:sp>
        <p:nvSpPr>
          <p:cNvPr id="7" name="Номер слайда 6"/>
          <p:cNvSpPr>
            <a:spLocks noGrp="1"/>
          </p:cNvSpPr>
          <p:nvPr>
            <p:ph type="sldNum" sz="quarter" idx="12"/>
          </p:nvPr>
        </p:nvSpPr>
        <p:spPr/>
        <p:txBody>
          <a:bodyPr/>
          <a:lstStyle>
            <a:lvl1pPr>
              <a:defRPr/>
            </a:lvl1pPr>
          </a:lstStyle>
          <a:p>
            <a:fld id="{99335E98-4463-4378-B85B-02760E8B22AD}" type="slidenum">
              <a:rPr lang="ru-RU" altLang="en-US"/>
              <a:pPr/>
              <a:t>‹#›</a:t>
            </a:fld>
            <a:endParaRPr lang="ru-RU"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altLang="en-US" smtClean="0"/>
              <a:t>Образец заголовка</a:t>
            </a:r>
          </a:p>
        </p:txBody>
      </p:sp>
      <p:sp>
        <p:nvSpPr>
          <p:cNvPr id="522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altLang="en-US" smtClean="0"/>
              <a:t>Образец текста</a:t>
            </a:r>
          </a:p>
          <a:p>
            <a:pPr lvl="1"/>
            <a:r>
              <a:rPr lang="ru-RU" altLang="en-US" smtClean="0"/>
              <a:t>Второй уровень</a:t>
            </a:r>
          </a:p>
          <a:p>
            <a:pPr lvl="2"/>
            <a:r>
              <a:rPr lang="ru-RU" altLang="en-US" smtClean="0"/>
              <a:t>Третий уровень</a:t>
            </a:r>
          </a:p>
          <a:p>
            <a:pPr lvl="3"/>
            <a:r>
              <a:rPr lang="ru-RU" altLang="en-US" smtClean="0"/>
              <a:t>Четвертый уровень</a:t>
            </a:r>
          </a:p>
          <a:p>
            <a:pPr lvl="4"/>
            <a:r>
              <a:rPr lang="ru-RU" altLang="en-US" smtClean="0"/>
              <a:t>Пятый уровень</a:t>
            </a:r>
          </a:p>
        </p:txBody>
      </p:sp>
      <p:sp>
        <p:nvSpPr>
          <p:cNvPr id="52228"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mj-lt"/>
              </a:defRPr>
            </a:lvl1pPr>
          </a:lstStyle>
          <a:p>
            <a:endParaRPr lang="ru-RU" altLang="en-US"/>
          </a:p>
        </p:txBody>
      </p:sp>
      <p:sp>
        <p:nvSpPr>
          <p:cNvPr id="522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mj-lt"/>
              </a:defRPr>
            </a:lvl1pPr>
          </a:lstStyle>
          <a:p>
            <a:endParaRPr lang="ru-RU" altLang="en-US"/>
          </a:p>
        </p:txBody>
      </p:sp>
      <p:sp>
        <p:nvSpPr>
          <p:cNvPr id="52230"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defRPr>
            </a:lvl1pPr>
          </a:lstStyle>
          <a:p>
            <a:fld id="{E52E37DA-3C77-4357-8106-846C021F8C33}" type="slidenum">
              <a:rPr lang="ru-RU" altLang="en-US"/>
              <a:pPr/>
              <a:t>‹#›</a:t>
            </a:fld>
            <a:endParaRPr lang="ru-RU" altLang="en-US"/>
          </a:p>
        </p:txBody>
      </p:sp>
      <p:sp>
        <p:nvSpPr>
          <p:cNvPr id="52231"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endParaRPr lang="ru-RU"/>
          </a:p>
        </p:txBody>
      </p:sp>
      <p:sp>
        <p:nvSpPr>
          <p:cNvPr id="52232"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endParaRPr lang="ru-RU"/>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iming>
    <p:tnLst>
      <p:par>
        <p:cT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pitchFamily="18" charset="0"/>
        </a:defRPr>
      </a:lvl2pPr>
      <a:lvl3pPr algn="l" rtl="0" fontAlgn="base">
        <a:spcBef>
          <a:spcPct val="0"/>
        </a:spcBef>
        <a:spcAft>
          <a:spcPct val="0"/>
        </a:spcAft>
        <a:defRPr sz="4200">
          <a:solidFill>
            <a:schemeClr val="tx2"/>
          </a:solidFill>
          <a:latin typeface="Garamond" pitchFamily="18" charset="0"/>
        </a:defRPr>
      </a:lvl3pPr>
      <a:lvl4pPr algn="l" rtl="0" fontAlgn="base">
        <a:spcBef>
          <a:spcPct val="0"/>
        </a:spcBef>
        <a:spcAft>
          <a:spcPct val="0"/>
        </a:spcAft>
        <a:defRPr sz="4200">
          <a:solidFill>
            <a:schemeClr val="tx2"/>
          </a:solidFill>
          <a:latin typeface="Garamond" pitchFamily="18" charset="0"/>
        </a:defRPr>
      </a:lvl4pPr>
      <a:lvl5pPr algn="l" rtl="0" fontAlgn="base">
        <a:spcBef>
          <a:spcPct val="0"/>
        </a:spcBef>
        <a:spcAft>
          <a:spcPct val="0"/>
        </a:spcAft>
        <a:defRPr sz="4200">
          <a:solidFill>
            <a:schemeClr val="tx2"/>
          </a:solidFill>
          <a:latin typeface="Garamond" pitchFamily="18" charset="0"/>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fontAlgn="base">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fontAlgn="base">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r>
              <a:rPr lang="ru-RU">
                <a:latin typeface="Monotype Corsiva" pitchFamily="66" charset="0"/>
              </a:rPr>
              <a:t>Лёгкая Атлетика</a:t>
            </a:r>
          </a:p>
        </p:txBody>
      </p:sp>
      <p:sp>
        <p:nvSpPr>
          <p:cNvPr id="4099" name="Rectangle 3"/>
          <p:cNvSpPr>
            <a:spLocks noGrp="1" noChangeArrowheads="1"/>
          </p:cNvSpPr>
          <p:nvPr>
            <p:ph type="subTitle" idx="1"/>
          </p:nvPr>
        </p:nvSpPr>
        <p:spPr>
          <a:xfrm>
            <a:off x="457200" y="3049588"/>
            <a:ext cx="6640513" cy="2208212"/>
          </a:xfrm>
        </p:spPr>
        <p:txBody>
          <a:bodyPr/>
          <a:lstStyle/>
          <a:p>
            <a:r>
              <a:rPr lang="ru-RU">
                <a:latin typeface="Monotype Corsiva" pitchFamily="66" charset="0"/>
              </a:rPr>
              <a:t>История развития лёгкой атлетики и её роль в современном мире</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p:cTn id="7" dur="500" fill="hold"/>
                                        <p:tgtEl>
                                          <p:spTgt spid="4098"/>
                                        </p:tgtEl>
                                        <p:attrNameLst>
                                          <p:attrName>ppt_w</p:attrName>
                                        </p:attrNameLst>
                                      </p:cBhvr>
                                      <p:tavLst>
                                        <p:tav tm="0">
                                          <p:val>
                                            <p:fltVal val="0"/>
                                          </p:val>
                                        </p:tav>
                                        <p:tav tm="100000">
                                          <p:val>
                                            <p:strVal val="#ppt_w"/>
                                          </p:val>
                                        </p:tav>
                                      </p:tavLst>
                                    </p:anim>
                                    <p:anim calcmode="lin" valueType="num">
                                      <p:cBhvr>
                                        <p:cTn id="8" dur="500" fill="hold"/>
                                        <p:tgtEl>
                                          <p:spTgt spid="4098"/>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4099">
                                            <p:txEl>
                                              <p:pRg st="0" end="0"/>
                                            </p:txEl>
                                          </p:spTgt>
                                        </p:tgtEl>
                                        <p:attrNameLst>
                                          <p:attrName>style.visibility</p:attrName>
                                        </p:attrNameLst>
                                      </p:cBhvr>
                                      <p:to>
                                        <p:strVal val="visible"/>
                                      </p:to>
                                    </p:set>
                                    <p:anim calcmode="lin" valueType="num">
                                      <p:cBhvr>
                                        <p:cTn id="11" dur="500" fill="hold"/>
                                        <p:tgtEl>
                                          <p:spTgt spid="4099">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4099">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409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ru-RU">
                <a:latin typeface="Monotype Corsiva" pitchFamily="66" charset="0"/>
              </a:rPr>
              <a:t>Влияние лёгкой атлетики</a:t>
            </a:r>
          </a:p>
        </p:txBody>
      </p:sp>
      <p:sp>
        <p:nvSpPr>
          <p:cNvPr id="49156" name="Rectangle 4"/>
          <p:cNvSpPr>
            <a:spLocks noChangeArrowheads="1"/>
          </p:cNvSpPr>
          <p:nvPr/>
        </p:nvSpPr>
        <p:spPr bwMode="auto">
          <a:xfrm>
            <a:off x="762000" y="2014538"/>
            <a:ext cx="5367338" cy="3387725"/>
          </a:xfrm>
          <a:prstGeom prst="rect">
            <a:avLst/>
          </a:prstGeom>
          <a:noFill/>
          <a:ln w="9525">
            <a:noFill/>
            <a:miter lim="800000"/>
            <a:headEnd/>
            <a:tailEnd/>
          </a:ln>
          <a:effectLst/>
        </p:spPr>
        <p:txBody>
          <a:bodyPr anchor="ctr">
            <a:spAutoFit/>
          </a:bodyPr>
          <a:lstStyle/>
          <a:p>
            <a:r>
              <a:rPr lang="ru-RU">
                <a:latin typeface="Monotype Corsiva" pitchFamily="66" charset="0"/>
              </a:rPr>
              <a:t>В настоящее время мировая легкая атлетика находится в двойственной позиции – с одной стороны,  успешное развитие,  с другой – огонь  критики. В спорте возникает множество проблем, решение которых кажется не вполне реальным. Перед лицом таких проблем для эффективного их решения необходим полный и детальный анализ сложившейся ситуации с целью поиска  реального выхода. 12 наиболее сложных проблем в современной легкой атлетике – это проблемы зрителей, спортсменов, тренеров, соревнований, спортивных площадок, телевидения, стимулирования, культуры, обслуживающего персонала,  некоторых иллюзий, демографии и допинга.  </a:t>
            </a:r>
          </a:p>
        </p:txBody>
      </p:sp>
      <p:pic>
        <p:nvPicPr>
          <p:cNvPr id="49157" name="Picture 5" descr="250px-Osaka07_D7M_Stephan_Steding_Javelin"/>
          <p:cNvPicPr>
            <a:picLocks noChangeAspect="1" noChangeArrowheads="1"/>
          </p:cNvPicPr>
          <p:nvPr/>
        </p:nvPicPr>
        <p:blipFill>
          <a:blip r:embed="rId2" cstate="print"/>
          <a:srcRect/>
          <a:stretch>
            <a:fillRect/>
          </a:stretch>
        </p:blipFill>
        <p:spPr bwMode="auto">
          <a:xfrm>
            <a:off x="6324600" y="2133600"/>
            <a:ext cx="2381250" cy="29908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afterEffect">
                                  <p:stCondLst>
                                    <p:cond delay="0"/>
                                  </p:stCondLst>
                                  <p:childTnLst>
                                    <p:set>
                                      <p:cBhvr>
                                        <p:cTn id="6" dur="1" fill="hold">
                                          <p:stCondLst>
                                            <p:cond delay="0"/>
                                          </p:stCondLst>
                                        </p:cTn>
                                        <p:tgtEl>
                                          <p:spTgt spid="49154"/>
                                        </p:tgtEl>
                                        <p:attrNameLst>
                                          <p:attrName>style.visibility</p:attrName>
                                        </p:attrNameLst>
                                      </p:cBhvr>
                                      <p:to>
                                        <p:strVal val="visible"/>
                                      </p:to>
                                    </p:set>
                                    <p:anim from="(-#ppt_w/2)" to="(#ppt_x)" calcmode="lin" valueType="num">
                                      <p:cBhvr>
                                        <p:cTn id="7" dur="600" fill="hold">
                                          <p:stCondLst>
                                            <p:cond delay="0"/>
                                          </p:stCondLst>
                                        </p:cTn>
                                        <p:tgtEl>
                                          <p:spTgt spid="49154"/>
                                        </p:tgtEl>
                                        <p:attrNameLst>
                                          <p:attrName>ppt_x</p:attrName>
                                        </p:attrNameLst>
                                      </p:cBhvr>
                                    </p:anim>
                                    <p:anim from="0" to="-1.0" calcmode="lin" valueType="num">
                                      <p:cBhvr>
                                        <p:cTn id="8" dur="200" decel="50000" autoRev="1" fill="hold">
                                          <p:stCondLst>
                                            <p:cond delay="600"/>
                                          </p:stCondLst>
                                        </p:cTn>
                                        <p:tgtEl>
                                          <p:spTgt spid="49154"/>
                                        </p:tgtEl>
                                        <p:attrNameLst>
                                          <p:attrName>xshear</p:attrName>
                                        </p:attrNameLst>
                                      </p:cBhvr>
                                    </p:anim>
                                    <p:animScale>
                                      <p:cBhvr>
                                        <p:cTn id="9" dur="200" decel="100000" autoRev="1" fill="hold">
                                          <p:stCondLst>
                                            <p:cond delay="600"/>
                                          </p:stCondLst>
                                        </p:cTn>
                                        <p:tgtEl>
                                          <p:spTgt spid="49154"/>
                                        </p:tgtEl>
                                      </p:cBhvr>
                                      <p:from x="100000" y="100000"/>
                                      <p:to x="80000" y="100000"/>
                                    </p:animScale>
                                    <p:anim by="(#ppt_h/3+#ppt_w*0.1)" calcmode="lin" valueType="num">
                                      <p:cBhvr additive="sum">
                                        <p:cTn id="10" dur="200" decel="100000" autoRev="1" fill="hold">
                                          <p:stCondLst>
                                            <p:cond delay="600"/>
                                          </p:stCondLst>
                                        </p:cTn>
                                        <p:tgtEl>
                                          <p:spTgt spid="49154"/>
                                        </p:tgtEl>
                                        <p:attrNameLst>
                                          <p:attrName>ppt_x</p:attrName>
                                        </p:attrNameLst>
                                      </p:cBhvr>
                                    </p:anim>
                                  </p:childTnLst>
                                </p:cTn>
                              </p:par>
                            </p:childTnLst>
                          </p:cTn>
                        </p:par>
                        <p:par>
                          <p:cTn id="11" fill="hold">
                            <p:stCondLst>
                              <p:cond delay="1000"/>
                            </p:stCondLst>
                            <p:childTnLst>
                              <p:par>
                                <p:cTn id="12" presetID="34" presetClass="entr" presetSubtype="0" fill="hold" grpId="0" nodeType="afterEffect">
                                  <p:stCondLst>
                                    <p:cond delay="0"/>
                                  </p:stCondLst>
                                  <p:childTnLst>
                                    <p:set>
                                      <p:cBhvr>
                                        <p:cTn id="13" dur="1" fill="hold">
                                          <p:stCondLst>
                                            <p:cond delay="0"/>
                                          </p:stCondLst>
                                        </p:cTn>
                                        <p:tgtEl>
                                          <p:spTgt spid="49156"/>
                                        </p:tgtEl>
                                        <p:attrNameLst>
                                          <p:attrName>style.visibility</p:attrName>
                                        </p:attrNameLst>
                                      </p:cBhvr>
                                      <p:to>
                                        <p:strVal val="visible"/>
                                      </p:to>
                                    </p:set>
                                    <p:anim from="(-#ppt_w/2)" to="(#ppt_x)" calcmode="lin" valueType="num">
                                      <p:cBhvr>
                                        <p:cTn id="14" dur="600" fill="hold">
                                          <p:stCondLst>
                                            <p:cond delay="0"/>
                                          </p:stCondLst>
                                        </p:cTn>
                                        <p:tgtEl>
                                          <p:spTgt spid="49156"/>
                                        </p:tgtEl>
                                        <p:attrNameLst>
                                          <p:attrName>ppt_x</p:attrName>
                                        </p:attrNameLst>
                                      </p:cBhvr>
                                    </p:anim>
                                    <p:anim from="0" to="-1.0" calcmode="lin" valueType="num">
                                      <p:cBhvr>
                                        <p:cTn id="15" dur="200" decel="50000" autoRev="1" fill="hold">
                                          <p:stCondLst>
                                            <p:cond delay="600"/>
                                          </p:stCondLst>
                                        </p:cTn>
                                        <p:tgtEl>
                                          <p:spTgt spid="49156"/>
                                        </p:tgtEl>
                                        <p:attrNameLst>
                                          <p:attrName>xshear</p:attrName>
                                        </p:attrNameLst>
                                      </p:cBhvr>
                                    </p:anim>
                                    <p:animScale>
                                      <p:cBhvr>
                                        <p:cTn id="16" dur="200" decel="100000" autoRev="1" fill="hold">
                                          <p:stCondLst>
                                            <p:cond delay="600"/>
                                          </p:stCondLst>
                                        </p:cTn>
                                        <p:tgtEl>
                                          <p:spTgt spid="49156"/>
                                        </p:tgtEl>
                                      </p:cBhvr>
                                      <p:from x="100000" y="100000"/>
                                      <p:to x="80000" y="100000"/>
                                    </p:animScale>
                                    <p:anim by="(#ppt_h/3+#ppt_w*0.1)" calcmode="lin" valueType="num">
                                      <p:cBhvr additive="sum">
                                        <p:cTn id="17" dur="200" decel="100000" autoRev="1" fill="hold">
                                          <p:stCondLst>
                                            <p:cond delay="600"/>
                                          </p:stCondLst>
                                        </p:cTn>
                                        <p:tgtEl>
                                          <p:spTgt spid="4915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P spid="4915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5"/>
          <p:cNvSpPr>
            <a:spLocks noChangeArrowheads="1"/>
          </p:cNvSpPr>
          <p:nvPr/>
        </p:nvSpPr>
        <p:spPr bwMode="auto">
          <a:xfrm>
            <a:off x="381000" y="990600"/>
            <a:ext cx="7391400" cy="1311275"/>
          </a:xfrm>
          <a:prstGeom prst="rect">
            <a:avLst/>
          </a:prstGeom>
          <a:noFill/>
          <a:ln w="9525">
            <a:noFill/>
            <a:miter lim="800000"/>
            <a:headEnd/>
            <a:tailEnd/>
          </a:ln>
          <a:effectLst/>
        </p:spPr>
        <p:txBody>
          <a:bodyPr>
            <a:spAutoFit/>
          </a:bodyPr>
          <a:lstStyle/>
          <a:p>
            <a:r>
              <a:rPr lang="ru-RU" sz="2000" i="1">
                <a:latin typeface="Monotype Corsiva" pitchFamily="66" charset="0"/>
              </a:rPr>
              <a:t>Лёгкая атлетика — совокупность видов спорта, объединяющая такие дисциплины, как бег, ходьба, прыжки (в длину, высоту, тройной, с шестом), метание (диска, копья, молота, ядра) и легкоатлетические многоборья. Один из основных и наиболее массовых видов спорта.</a:t>
            </a:r>
          </a:p>
        </p:txBody>
      </p:sp>
      <p:sp>
        <p:nvSpPr>
          <p:cNvPr id="5128" name="Rectangle 8"/>
          <p:cNvSpPr>
            <a:spLocks noChangeArrowheads="1"/>
          </p:cNvSpPr>
          <p:nvPr/>
        </p:nvSpPr>
        <p:spPr bwMode="auto">
          <a:xfrm>
            <a:off x="381000" y="2286000"/>
            <a:ext cx="7391400" cy="1311275"/>
          </a:xfrm>
          <a:prstGeom prst="rect">
            <a:avLst/>
          </a:prstGeom>
          <a:noFill/>
          <a:ln w="9525">
            <a:noFill/>
            <a:miter lim="800000"/>
            <a:headEnd/>
            <a:tailEnd/>
          </a:ln>
          <a:effectLst/>
        </p:spPr>
        <p:txBody>
          <a:bodyPr>
            <a:spAutoFit/>
          </a:bodyPr>
          <a:lstStyle/>
          <a:p>
            <a:r>
              <a:rPr lang="ru-RU" sz="2000" i="1">
                <a:latin typeface="Monotype Corsiva" pitchFamily="66" charset="0"/>
              </a:rPr>
              <a:t>Легкоатлетические упражнения с целью физической подготовки, а также для проведения состязаний применялись еще в глубокой древности. Но история легкой атлетики, как принято считать, началась с соревнований в беге на олимпийских играх Древней Греции (776 год до нашей эры).</a:t>
            </a:r>
          </a:p>
        </p:txBody>
      </p:sp>
      <p:pic>
        <p:nvPicPr>
          <p:cNvPr id="5129" name="Picture 9" descr="image004"/>
          <p:cNvPicPr>
            <a:picLocks noChangeAspect="1" noChangeArrowheads="1"/>
          </p:cNvPicPr>
          <p:nvPr/>
        </p:nvPicPr>
        <p:blipFill>
          <a:blip r:embed="rId2" cstate="print"/>
          <a:srcRect/>
          <a:stretch>
            <a:fillRect/>
          </a:stretch>
        </p:blipFill>
        <p:spPr bwMode="auto">
          <a:xfrm>
            <a:off x="533400" y="4038600"/>
            <a:ext cx="4876800" cy="25146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5125">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5125">
                                            <p:txEl>
                                              <p:pRg st="0" end="0"/>
                                            </p:txEl>
                                          </p:spTgt>
                                        </p:tgtEl>
                                        <p:attrNameLst>
                                          <p:attrName>ppt_x</p:attrName>
                                        </p:attrNameLst>
                                      </p:cBhvr>
                                    </p:anim>
                                    <p:anim from="0" to="-1.0" calcmode="lin" valueType="num">
                                      <p:cBhvr>
                                        <p:cTn id="8" dur="200" decel="50000" autoRev="1" fill="hold">
                                          <p:stCondLst>
                                            <p:cond delay="600"/>
                                          </p:stCondLst>
                                        </p:cTn>
                                        <p:tgtEl>
                                          <p:spTgt spid="5125">
                                            <p:txEl>
                                              <p:pRg st="0" end="0"/>
                                            </p:txEl>
                                          </p:spTgt>
                                        </p:tgtEl>
                                        <p:attrNameLst>
                                          <p:attrName>xshear</p:attrName>
                                        </p:attrNameLst>
                                      </p:cBhvr>
                                    </p:anim>
                                    <p:animScale>
                                      <p:cBhvr>
                                        <p:cTn id="9" dur="200" decel="100000" autoRev="1" fill="hold">
                                          <p:stCondLst>
                                            <p:cond delay="600"/>
                                          </p:stCondLst>
                                        </p:cTn>
                                        <p:tgtEl>
                                          <p:spTgt spid="5125">
                                            <p:txEl>
                                              <p:pRg st="0" end="0"/>
                                            </p:txEl>
                                          </p:spTgt>
                                        </p:tgtEl>
                                      </p:cBhvr>
                                      <p:from x="100000" y="100000"/>
                                      <p:to x="80000" y="100000"/>
                                    </p:animScale>
                                    <p:anim by="(#ppt_h/3+#ppt_w*0.1)" calcmode="lin" valueType="num">
                                      <p:cBhvr additive="sum">
                                        <p:cTn id="10" dur="200" decel="100000" autoRev="1" fill="hold">
                                          <p:stCondLst>
                                            <p:cond delay="600"/>
                                          </p:stCondLst>
                                        </p:cTn>
                                        <p:tgtEl>
                                          <p:spTgt spid="5125">
                                            <p:txEl>
                                              <p:pRg st="0" end="0"/>
                                            </p:txEl>
                                          </p:spTgt>
                                        </p:tgtEl>
                                        <p:attrNameLst>
                                          <p:attrName>ppt_x</p:attrName>
                                        </p:attrNameLst>
                                      </p:cBhvr>
                                    </p:anim>
                                  </p:childTnLst>
                                </p:cTn>
                              </p:par>
                            </p:childTnLst>
                          </p:cTn>
                        </p:par>
                        <p:par>
                          <p:cTn id="11" fill="hold">
                            <p:stCondLst>
                              <p:cond delay="1000"/>
                            </p:stCondLst>
                            <p:childTnLst>
                              <p:par>
                                <p:cTn id="12" presetID="34" presetClass="entr" presetSubtype="0" fill="hold" grpId="0" nodeType="afterEffect">
                                  <p:stCondLst>
                                    <p:cond delay="0"/>
                                  </p:stCondLst>
                                  <p:childTnLst>
                                    <p:set>
                                      <p:cBhvr>
                                        <p:cTn id="13" dur="1" fill="hold">
                                          <p:stCondLst>
                                            <p:cond delay="0"/>
                                          </p:stCondLst>
                                        </p:cTn>
                                        <p:tgtEl>
                                          <p:spTgt spid="5128"/>
                                        </p:tgtEl>
                                        <p:attrNameLst>
                                          <p:attrName>style.visibility</p:attrName>
                                        </p:attrNameLst>
                                      </p:cBhvr>
                                      <p:to>
                                        <p:strVal val="visible"/>
                                      </p:to>
                                    </p:set>
                                    <p:anim from="(-#ppt_w/2)" to="(#ppt_x)" calcmode="lin" valueType="num">
                                      <p:cBhvr>
                                        <p:cTn id="14" dur="600" fill="hold">
                                          <p:stCondLst>
                                            <p:cond delay="0"/>
                                          </p:stCondLst>
                                        </p:cTn>
                                        <p:tgtEl>
                                          <p:spTgt spid="5128"/>
                                        </p:tgtEl>
                                        <p:attrNameLst>
                                          <p:attrName>ppt_x</p:attrName>
                                        </p:attrNameLst>
                                      </p:cBhvr>
                                    </p:anim>
                                    <p:anim from="0" to="-1.0" calcmode="lin" valueType="num">
                                      <p:cBhvr>
                                        <p:cTn id="15" dur="200" decel="50000" autoRev="1" fill="hold">
                                          <p:stCondLst>
                                            <p:cond delay="600"/>
                                          </p:stCondLst>
                                        </p:cTn>
                                        <p:tgtEl>
                                          <p:spTgt spid="5128"/>
                                        </p:tgtEl>
                                        <p:attrNameLst>
                                          <p:attrName>xshear</p:attrName>
                                        </p:attrNameLst>
                                      </p:cBhvr>
                                    </p:anim>
                                    <p:animScale>
                                      <p:cBhvr>
                                        <p:cTn id="16" dur="200" decel="100000" autoRev="1" fill="hold">
                                          <p:stCondLst>
                                            <p:cond delay="600"/>
                                          </p:stCondLst>
                                        </p:cTn>
                                        <p:tgtEl>
                                          <p:spTgt spid="5128"/>
                                        </p:tgtEl>
                                      </p:cBhvr>
                                      <p:from x="100000" y="100000"/>
                                      <p:to x="80000" y="100000"/>
                                    </p:animScale>
                                    <p:anim by="(#ppt_h/3+#ppt_w*0.1)" calcmode="lin" valueType="num">
                                      <p:cBhvr additive="sum">
                                        <p:cTn id="17" dur="200" decel="100000" autoRev="1" fill="hold">
                                          <p:stCondLst>
                                            <p:cond delay="600"/>
                                          </p:stCondLst>
                                        </p:cTn>
                                        <p:tgtEl>
                                          <p:spTgt spid="5128"/>
                                        </p:tgtEl>
                                        <p:attrNameLst>
                                          <p:attrName>ppt_x</p:attrName>
                                        </p:attrNameLst>
                                      </p:cBhvr>
                                    </p:anim>
                                  </p:childTnLst>
                                </p:cTn>
                              </p:par>
                            </p:childTnLst>
                          </p:cTn>
                        </p:par>
                        <p:par>
                          <p:cTn id="18" fill="hold">
                            <p:stCondLst>
                              <p:cond delay="2000"/>
                            </p:stCondLst>
                            <p:childTnLst>
                              <p:par>
                                <p:cTn id="19" presetID="23" presetClass="entr" presetSubtype="16" fill="hold" nodeType="afterEffect">
                                  <p:stCondLst>
                                    <p:cond delay="0"/>
                                  </p:stCondLst>
                                  <p:childTnLst>
                                    <p:set>
                                      <p:cBhvr>
                                        <p:cTn id="20" dur="1" fill="hold">
                                          <p:stCondLst>
                                            <p:cond delay="0"/>
                                          </p:stCondLst>
                                        </p:cTn>
                                        <p:tgtEl>
                                          <p:spTgt spid="5129"/>
                                        </p:tgtEl>
                                        <p:attrNameLst>
                                          <p:attrName>style.visibility</p:attrName>
                                        </p:attrNameLst>
                                      </p:cBhvr>
                                      <p:to>
                                        <p:strVal val="visible"/>
                                      </p:to>
                                    </p:set>
                                    <p:anim calcmode="lin" valueType="num">
                                      <p:cBhvr>
                                        <p:cTn id="21" dur="500" fill="hold"/>
                                        <p:tgtEl>
                                          <p:spTgt spid="5129"/>
                                        </p:tgtEl>
                                        <p:attrNameLst>
                                          <p:attrName>ppt_w</p:attrName>
                                        </p:attrNameLst>
                                      </p:cBhvr>
                                      <p:tavLst>
                                        <p:tav tm="0">
                                          <p:val>
                                            <p:fltVal val="0"/>
                                          </p:val>
                                        </p:tav>
                                        <p:tav tm="100000">
                                          <p:val>
                                            <p:strVal val="#ppt_w"/>
                                          </p:val>
                                        </p:tav>
                                      </p:tavLst>
                                    </p:anim>
                                    <p:anim calcmode="lin" valueType="num">
                                      <p:cBhvr>
                                        <p:cTn id="22" dur="500" fill="hold"/>
                                        <p:tgtEl>
                                          <p:spTgt spid="512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4"/>
          <p:cNvSpPr>
            <a:spLocks noChangeArrowheads="1"/>
          </p:cNvSpPr>
          <p:nvPr/>
        </p:nvSpPr>
        <p:spPr bwMode="auto">
          <a:xfrm>
            <a:off x="228600" y="1219200"/>
            <a:ext cx="7620000" cy="1739900"/>
          </a:xfrm>
          <a:prstGeom prst="rect">
            <a:avLst/>
          </a:prstGeom>
          <a:noFill/>
          <a:ln w="9525">
            <a:noFill/>
            <a:miter lim="800000"/>
            <a:headEnd/>
            <a:tailEnd/>
          </a:ln>
          <a:effectLst/>
        </p:spPr>
        <p:txBody>
          <a:bodyPr>
            <a:spAutoFit/>
          </a:bodyPr>
          <a:lstStyle/>
          <a:p>
            <a:r>
              <a:rPr lang="ru-RU">
                <a:latin typeface="Monotype Corsiva" pitchFamily="66" charset="0"/>
              </a:rPr>
              <a:t>Соревнования по бегу - один из самых старых видов спорта, по которым были утверждены официальные правила соревнований, и были включены в программу с самых первых олимпийских игр 1896 года. Для бегунов важнейшими качествами являются: способность поддерживать высокую скорость на дистанции, выносливость (для средних и длинных), скоростная выносливость (для длинного спринта), реакция и тактическое мышление.</a:t>
            </a:r>
          </a:p>
        </p:txBody>
      </p:sp>
      <p:pic>
        <p:nvPicPr>
          <p:cNvPr id="39942" name="Picture 6" descr="250px-UCFTrackSoccerComplex"/>
          <p:cNvPicPr>
            <a:picLocks noChangeAspect="1" noChangeArrowheads="1"/>
          </p:cNvPicPr>
          <p:nvPr/>
        </p:nvPicPr>
        <p:blipFill>
          <a:blip r:embed="rId3" cstate="print"/>
          <a:srcRect/>
          <a:stretch>
            <a:fillRect/>
          </a:stretch>
        </p:blipFill>
        <p:spPr bwMode="auto">
          <a:xfrm>
            <a:off x="5791200" y="4191000"/>
            <a:ext cx="3175000" cy="2387600"/>
          </a:xfrm>
          <a:prstGeom prst="rect">
            <a:avLst/>
          </a:prstGeom>
          <a:noFill/>
        </p:spPr>
      </p:pic>
      <p:sp>
        <p:nvSpPr>
          <p:cNvPr id="39944" name="WordArt 8"/>
          <p:cNvSpPr>
            <a:spLocks noChangeArrowheads="1" noChangeShapeType="1" noTextEdit="1"/>
          </p:cNvSpPr>
          <p:nvPr/>
        </p:nvSpPr>
        <p:spPr bwMode="auto">
          <a:xfrm>
            <a:off x="533400" y="381000"/>
            <a:ext cx="733425" cy="523875"/>
          </a:xfrm>
          <a:prstGeom prst="rect">
            <a:avLst/>
          </a:prstGeom>
        </p:spPr>
        <p:txBody>
          <a:bodyPr wrap="none" fromWordArt="1">
            <a:prstTxWarp prst="textPlain">
              <a:avLst>
                <a:gd name="adj" fmla="val 50000"/>
              </a:avLst>
            </a:prstTxWarp>
          </a:bodyPr>
          <a:lstStyle/>
          <a:p>
            <a:pPr algn="ctr"/>
            <a:r>
              <a:rPr lang="ru-RU" sz="3600" kern="10">
                <a:ln w="9525">
                  <a:solidFill>
                    <a:srgbClr val="000000"/>
                  </a:solidFill>
                  <a:round/>
                  <a:headEnd/>
                  <a:tailEnd/>
                </a:ln>
                <a:solidFill>
                  <a:srgbClr val="FFFFFF"/>
                </a:solidFill>
                <a:latin typeface="Arial"/>
                <a:cs typeface="Arial"/>
              </a:rPr>
              <a:t>Бег</a:t>
            </a:r>
          </a:p>
        </p:txBody>
      </p:sp>
      <p:sp>
        <p:nvSpPr>
          <p:cNvPr id="39945" name="Rectangle 9"/>
          <p:cNvSpPr>
            <a:spLocks noChangeArrowheads="1"/>
          </p:cNvSpPr>
          <p:nvPr/>
        </p:nvSpPr>
        <p:spPr bwMode="auto">
          <a:xfrm>
            <a:off x="228600" y="2895600"/>
            <a:ext cx="8534400" cy="1190625"/>
          </a:xfrm>
          <a:prstGeom prst="rect">
            <a:avLst/>
          </a:prstGeom>
          <a:noFill/>
          <a:ln w="9525">
            <a:noFill/>
            <a:miter lim="800000"/>
            <a:headEnd/>
            <a:tailEnd/>
          </a:ln>
          <a:effectLst/>
        </p:spPr>
        <p:txBody>
          <a:bodyPr>
            <a:spAutoFit/>
          </a:bodyPr>
          <a:lstStyle/>
          <a:p>
            <a:r>
              <a:rPr lang="ru-RU">
                <a:latin typeface="Monotype Corsiva" pitchFamily="66" charset="0"/>
              </a:rPr>
              <a:t>На крупных соревнованиях при большом количестве участников старты проводятся в несколько кругов отсеивающих проигравших (либо по занятому месту либо по худшему времени). Так на летних Чемпионатах Мира и Европы и Олимпийских Играх принята следующая практика (количество кругов может меняться в зависимости от числа участников).</a:t>
            </a:r>
          </a:p>
        </p:txBody>
      </p:sp>
      <p:sp>
        <p:nvSpPr>
          <p:cNvPr id="39946" name="Rectangle 10"/>
          <p:cNvSpPr>
            <a:spLocks noChangeArrowheads="1"/>
          </p:cNvSpPr>
          <p:nvPr/>
        </p:nvSpPr>
        <p:spPr bwMode="auto">
          <a:xfrm>
            <a:off x="228600" y="4343400"/>
            <a:ext cx="5486400" cy="1465263"/>
          </a:xfrm>
          <a:prstGeom prst="rect">
            <a:avLst/>
          </a:prstGeom>
          <a:noFill/>
          <a:ln w="9525">
            <a:noFill/>
            <a:miter lim="800000"/>
            <a:headEnd/>
            <a:tailEnd/>
          </a:ln>
          <a:effectLst/>
        </p:spPr>
        <p:txBody>
          <a:bodyPr>
            <a:spAutoFit/>
          </a:bodyPr>
          <a:lstStyle/>
          <a:p>
            <a:r>
              <a:rPr lang="ru-RU">
                <a:latin typeface="Monotype Corsiva" pitchFamily="66" charset="0"/>
              </a:rPr>
              <a:t>Выигрывает тот спортсмен который первым пересекает линию финиша. При этом в случае спорных ситуаций привлекается фотофиниш и первым считается тот легкоатлет, часть туловища которого первой пересекла линию финиша.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withEffect">
                                  <p:stCondLst>
                                    <p:cond delay="0"/>
                                  </p:stCondLst>
                                  <p:childTnLst>
                                    <p:set>
                                      <p:cBhvr>
                                        <p:cTn id="6" dur="1" fill="hold">
                                          <p:stCondLst>
                                            <p:cond delay="0"/>
                                          </p:stCondLst>
                                        </p:cTn>
                                        <p:tgtEl>
                                          <p:spTgt spid="39944"/>
                                        </p:tgtEl>
                                        <p:attrNameLst>
                                          <p:attrName>style.visibility</p:attrName>
                                        </p:attrNameLst>
                                      </p:cBhvr>
                                      <p:to>
                                        <p:strVal val="visible"/>
                                      </p:to>
                                    </p:set>
                                    <p:anim from="(-#ppt_w/2)" to="(#ppt_x)" calcmode="lin" valueType="num">
                                      <p:cBhvr>
                                        <p:cTn id="7" dur="600" fill="hold">
                                          <p:stCondLst>
                                            <p:cond delay="0"/>
                                          </p:stCondLst>
                                        </p:cTn>
                                        <p:tgtEl>
                                          <p:spTgt spid="39944"/>
                                        </p:tgtEl>
                                        <p:attrNameLst>
                                          <p:attrName>ppt_x</p:attrName>
                                        </p:attrNameLst>
                                      </p:cBhvr>
                                    </p:anim>
                                    <p:anim from="0" to="-1.0" calcmode="lin" valueType="num">
                                      <p:cBhvr>
                                        <p:cTn id="8" dur="200" decel="50000" autoRev="1" fill="hold">
                                          <p:stCondLst>
                                            <p:cond delay="600"/>
                                          </p:stCondLst>
                                        </p:cTn>
                                        <p:tgtEl>
                                          <p:spTgt spid="39944"/>
                                        </p:tgtEl>
                                        <p:attrNameLst>
                                          <p:attrName>xshear</p:attrName>
                                        </p:attrNameLst>
                                      </p:cBhvr>
                                    </p:anim>
                                    <p:animScale>
                                      <p:cBhvr>
                                        <p:cTn id="9" dur="200" decel="100000" autoRev="1" fill="hold">
                                          <p:stCondLst>
                                            <p:cond delay="600"/>
                                          </p:stCondLst>
                                        </p:cTn>
                                        <p:tgtEl>
                                          <p:spTgt spid="39944"/>
                                        </p:tgtEl>
                                      </p:cBhvr>
                                      <p:from x="100000" y="100000"/>
                                      <p:to x="80000" y="100000"/>
                                    </p:animScale>
                                    <p:anim by="(#ppt_h/3+#ppt_w*0.1)" calcmode="lin" valueType="num">
                                      <p:cBhvr additive="sum">
                                        <p:cTn id="10" dur="200" decel="100000" autoRev="1" fill="hold">
                                          <p:stCondLst>
                                            <p:cond delay="600"/>
                                          </p:stCondLst>
                                        </p:cTn>
                                        <p:tgtEl>
                                          <p:spTgt spid="39944"/>
                                        </p:tgtEl>
                                        <p:attrNameLst>
                                          <p:attrName>ppt_x</p:attrName>
                                        </p:attrNameLst>
                                      </p:cBhvr>
                                    </p:anim>
                                  </p:childTnLst>
                                </p:cTn>
                              </p:par>
                            </p:childTnLst>
                          </p:cTn>
                        </p:par>
                        <p:par>
                          <p:cTn id="11" fill="hold">
                            <p:stCondLst>
                              <p:cond delay="1000"/>
                            </p:stCondLst>
                            <p:childTnLst>
                              <p:par>
                                <p:cTn id="12" presetID="34" presetClass="entr" presetSubtype="0" fill="hold" grpId="0" nodeType="afterEffect">
                                  <p:stCondLst>
                                    <p:cond delay="0"/>
                                  </p:stCondLst>
                                  <p:childTnLst>
                                    <p:set>
                                      <p:cBhvr>
                                        <p:cTn id="13" dur="1" fill="hold">
                                          <p:stCondLst>
                                            <p:cond delay="0"/>
                                          </p:stCondLst>
                                        </p:cTn>
                                        <p:tgtEl>
                                          <p:spTgt spid="39940"/>
                                        </p:tgtEl>
                                        <p:attrNameLst>
                                          <p:attrName>style.visibility</p:attrName>
                                        </p:attrNameLst>
                                      </p:cBhvr>
                                      <p:to>
                                        <p:strVal val="visible"/>
                                      </p:to>
                                    </p:set>
                                    <p:anim from="(-#ppt_w/2)" to="(#ppt_x)" calcmode="lin" valueType="num">
                                      <p:cBhvr>
                                        <p:cTn id="14" dur="600" fill="hold">
                                          <p:stCondLst>
                                            <p:cond delay="0"/>
                                          </p:stCondLst>
                                        </p:cTn>
                                        <p:tgtEl>
                                          <p:spTgt spid="39940"/>
                                        </p:tgtEl>
                                        <p:attrNameLst>
                                          <p:attrName>ppt_x</p:attrName>
                                        </p:attrNameLst>
                                      </p:cBhvr>
                                    </p:anim>
                                    <p:anim from="0" to="-1.0" calcmode="lin" valueType="num">
                                      <p:cBhvr>
                                        <p:cTn id="15" dur="200" decel="50000" autoRev="1" fill="hold">
                                          <p:stCondLst>
                                            <p:cond delay="600"/>
                                          </p:stCondLst>
                                        </p:cTn>
                                        <p:tgtEl>
                                          <p:spTgt spid="39940"/>
                                        </p:tgtEl>
                                        <p:attrNameLst>
                                          <p:attrName>xshear</p:attrName>
                                        </p:attrNameLst>
                                      </p:cBhvr>
                                    </p:anim>
                                    <p:animScale>
                                      <p:cBhvr>
                                        <p:cTn id="16" dur="200" decel="100000" autoRev="1" fill="hold">
                                          <p:stCondLst>
                                            <p:cond delay="600"/>
                                          </p:stCondLst>
                                        </p:cTn>
                                        <p:tgtEl>
                                          <p:spTgt spid="39940"/>
                                        </p:tgtEl>
                                      </p:cBhvr>
                                      <p:from x="100000" y="100000"/>
                                      <p:to x="80000" y="100000"/>
                                    </p:animScale>
                                    <p:anim by="(#ppt_h/3+#ppt_w*0.1)" calcmode="lin" valueType="num">
                                      <p:cBhvr additive="sum">
                                        <p:cTn id="17" dur="200" decel="100000" autoRev="1" fill="hold">
                                          <p:stCondLst>
                                            <p:cond delay="600"/>
                                          </p:stCondLst>
                                        </p:cTn>
                                        <p:tgtEl>
                                          <p:spTgt spid="39940"/>
                                        </p:tgtEl>
                                        <p:attrNameLst>
                                          <p:attrName>ppt_x</p:attrName>
                                        </p:attrNameLst>
                                      </p:cBhvr>
                                    </p:anim>
                                  </p:childTnLst>
                                </p:cTn>
                              </p:par>
                            </p:childTnLst>
                          </p:cTn>
                        </p:par>
                        <p:par>
                          <p:cTn id="18" fill="hold">
                            <p:stCondLst>
                              <p:cond delay="2000"/>
                            </p:stCondLst>
                            <p:childTnLst>
                              <p:par>
                                <p:cTn id="19" presetID="34" presetClass="entr" presetSubtype="0" fill="hold" grpId="0" nodeType="afterEffect">
                                  <p:stCondLst>
                                    <p:cond delay="0"/>
                                  </p:stCondLst>
                                  <p:childTnLst>
                                    <p:set>
                                      <p:cBhvr>
                                        <p:cTn id="20" dur="1" fill="hold">
                                          <p:stCondLst>
                                            <p:cond delay="0"/>
                                          </p:stCondLst>
                                        </p:cTn>
                                        <p:tgtEl>
                                          <p:spTgt spid="39945"/>
                                        </p:tgtEl>
                                        <p:attrNameLst>
                                          <p:attrName>style.visibility</p:attrName>
                                        </p:attrNameLst>
                                      </p:cBhvr>
                                      <p:to>
                                        <p:strVal val="visible"/>
                                      </p:to>
                                    </p:set>
                                    <p:anim from="(-#ppt_w/2)" to="(#ppt_x)" calcmode="lin" valueType="num">
                                      <p:cBhvr>
                                        <p:cTn id="21" dur="600" fill="hold">
                                          <p:stCondLst>
                                            <p:cond delay="0"/>
                                          </p:stCondLst>
                                        </p:cTn>
                                        <p:tgtEl>
                                          <p:spTgt spid="39945"/>
                                        </p:tgtEl>
                                        <p:attrNameLst>
                                          <p:attrName>ppt_x</p:attrName>
                                        </p:attrNameLst>
                                      </p:cBhvr>
                                    </p:anim>
                                    <p:anim from="0" to="-1.0" calcmode="lin" valueType="num">
                                      <p:cBhvr>
                                        <p:cTn id="22" dur="200" decel="50000" autoRev="1" fill="hold">
                                          <p:stCondLst>
                                            <p:cond delay="600"/>
                                          </p:stCondLst>
                                        </p:cTn>
                                        <p:tgtEl>
                                          <p:spTgt spid="39945"/>
                                        </p:tgtEl>
                                        <p:attrNameLst>
                                          <p:attrName>xshear</p:attrName>
                                        </p:attrNameLst>
                                      </p:cBhvr>
                                    </p:anim>
                                    <p:animScale>
                                      <p:cBhvr>
                                        <p:cTn id="23" dur="200" decel="100000" autoRev="1" fill="hold">
                                          <p:stCondLst>
                                            <p:cond delay="600"/>
                                          </p:stCondLst>
                                        </p:cTn>
                                        <p:tgtEl>
                                          <p:spTgt spid="39945"/>
                                        </p:tgtEl>
                                      </p:cBhvr>
                                      <p:from x="100000" y="100000"/>
                                      <p:to x="80000" y="100000"/>
                                    </p:animScale>
                                    <p:anim by="(#ppt_h/3+#ppt_w*0.1)" calcmode="lin" valueType="num">
                                      <p:cBhvr additive="sum">
                                        <p:cTn id="24" dur="200" decel="100000" autoRev="1" fill="hold">
                                          <p:stCondLst>
                                            <p:cond delay="600"/>
                                          </p:stCondLst>
                                        </p:cTn>
                                        <p:tgtEl>
                                          <p:spTgt spid="39945"/>
                                        </p:tgtEl>
                                        <p:attrNameLst>
                                          <p:attrName>ppt_x</p:attrName>
                                        </p:attrNameLst>
                                      </p:cBhvr>
                                    </p:anim>
                                  </p:childTnLst>
                                </p:cTn>
                              </p:par>
                            </p:childTnLst>
                          </p:cTn>
                        </p:par>
                        <p:par>
                          <p:cTn id="25" fill="hold">
                            <p:stCondLst>
                              <p:cond delay="3000"/>
                            </p:stCondLst>
                            <p:childTnLst>
                              <p:par>
                                <p:cTn id="26" presetID="34" presetClass="entr" presetSubtype="0" fill="hold" grpId="0" nodeType="afterEffect">
                                  <p:stCondLst>
                                    <p:cond delay="0"/>
                                  </p:stCondLst>
                                  <p:childTnLst>
                                    <p:set>
                                      <p:cBhvr>
                                        <p:cTn id="27" dur="1" fill="hold">
                                          <p:stCondLst>
                                            <p:cond delay="0"/>
                                          </p:stCondLst>
                                        </p:cTn>
                                        <p:tgtEl>
                                          <p:spTgt spid="39946"/>
                                        </p:tgtEl>
                                        <p:attrNameLst>
                                          <p:attrName>style.visibility</p:attrName>
                                        </p:attrNameLst>
                                      </p:cBhvr>
                                      <p:to>
                                        <p:strVal val="visible"/>
                                      </p:to>
                                    </p:set>
                                    <p:anim from="(-#ppt_w/2)" to="(#ppt_x)" calcmode="lin" valueType="num">
                                      <p:cBhvr>
                                        <p:cTn id="28" dur="600" fill="hold">
                                          <p:stCondLst>
                                            <p:cond delay="0"/>
                                          </p:stCondLst>
                                        </p:cTn>
                                        <p:tgtEl>
                                          <p:spTgt spid="39946"/>
                                        </p:tgtEl>
                                        <p:attrNameLst>
                                          <p:attrName>ppt_x</p:attrName>
                                        </p:attrNameLst>
                                      </p:cBhvr>
                                    </p:anim>
                                    <p:anim from="0" to="-1.0" calcmode="lin" valueType="num">
                                      <p:cBhvr>
                                        <p:cTn id="29" dur="200" decel="50000" autoRev="1" fill="hold">
                                          <p:stCondLst>
                                            <p:cond delay="600"/>
                                          </p:stCondLst>
                                        </p:cTn>
                                        <p:tgtEl>
                                          <p:spTgt spid="39946"/>
                                        </p:tgtEl>
                                        <p:attrNameLst>
                                          <p:attrName>xshear</p:attrName>
                                        </p:attrNameLst>
                                      </p:cBhvr>
                                    </p:anim>
                                    <p:animScale>
                                      <p:cBhvr>
                                        <p:cTn id="30" dur="200" decel="100000" autoRev="1" fill="hold">
                                          <p:stCondLst>
                                            <p:cond delay="600"/>
                                          </p:stCondLst>
                                        </p:cTn>
                                        <p:tgtEl>
                                          <p:spTgt spid="39946"/>
                                        </p:tgtEl>
                                      </p:cBhvr>
                                      <p:from x="100000" y="100000"/>
                                      <p:to x="80000" y="100000"/>
                                    </p:animScale>
                                    <p:anim by="(#ppt_h/3+#ppt_w*0.1)" calcmode="lin" valueType="num">
                                      <p:cBhvr additive="sum">
                                        <p:cTn id="31" dur="200" decel="100000" autoRev="1" fill="hold">
                                          <p:stCondLst>
                                            <p:cond delay="600"/>
                                          </p:stCondLst>
                                        </p:cTn>
                                        <p:tgtEl>
                                          <p:spTgt spid="39946"/>
                                        </p:tgtEl>
                                        <p:attrNameLst>
                                          <p:attrName>ppt_x</p:attrName>
                                        </p:attrNameLst>
                                      </p:cBhvr>
                                    </p:anim>
                                  </p:childTnLst>
                                </p:cTn>
                              </p:par>
                            </p:childTnLst>
                          </p:cTn>
                        </p:par>
                        <p:par>
                          <p:cTn id="32" fill="hold">
                            <p:stCondLst>
                              <p:cond delay="4000"/>
                            </p:stCondLst>
                            <p:childTnLst>
                              <p:par>
                                <p:cTn id="33" presetID="23" presetClass="entr" presetSubtype="16" fill="hold" nodeType="afterEffect">
                                  <p:stCondLst>
                                    <p:cond delay="0"/>
                                  </p:stCondLst>
                                  <p:childTnLst>
                                    <p:set>
                                      <p:cBhvr>
                                        <p:cTn id="34" dur="1" fill="hold">
                                          <p:stCondLst>
                                            <p:cond delay="0"/>
                                          </p:stCondLst>
                                        </p:cTn>
                                        <p:tgtEl>
                                          <p:spTgt spid="39942"/>
                                        </p:tgtEl>
                                        <p:attrNameLst>
                                          <p:attrName>style.visibility</p:attrName>
                                        </p:attrNameLst>
                                      </p:cBhvr>
                                      <p:to>
                                        <p:strVal val="visible"/>
                                      </p:to>
                                    </p:set>
                                    <p:anim calcmode="lin" valueType="num">
                                      <p:cBhvr>
                                        <p:cTn id="35" dur="500" fill="hold"/>
                                        <p:tgtEl>
                                          <p:spTgt spid="39942"/>
                                        </p:tgtEl>
                                        <p:attrNameLst>
                                          <p:attrName>ppt_w</p:attrName>
                                        </p:attrNameLst>
                                      </p:cBhvr>
                                      <p:tavLst>
                                        <p:tav tm="0">
                                          <p:val>
                                            <p:fltVal val="0"/>
                                          </p:val>
                                        </p:tav>
                                        <p:tav tm="100000">
                                          <p:val>
                                            <p:strVal val="#ppt_w"/>
                                          </p:val>
                                        </p:tav>
                                      </p:tavLst>
                                    </p:anim>
                                    <p:anim calcmode="lin" valueType="num">
                                      <p:cBhvr>
                                        <p:cTn id="36" dur="500" fill="hold"/>
                                        <p:tgtEl>
                                          <p:spTgt spid="3994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p:bldP spid="39944" grpId="0" animBg="1"/>
      <p:bldP spid="39945" grpId="0"/>
      <p:bldP spid="3994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ru-RU">
                <a:latin typeface="Monotype Corsiva" pitchFamily="66" charset="0"/>
              </a:rPr>
              <a:t>Дисциплины</a:t>
            </a:r>
          </a:p>
        </p:txBody>
      </p:sp>
      <p:sp>
        <p:nvSpPr>
          <p:cNvPr id="43012" name="Rectangle 4"/>
          <p:cNvSpPr>
            <a:spLocks noChangeArrowheads="1"/>
          </p:cNvSpPr>
          <p:nvPr>
            <p:ph type="body" idx="1"/>
          </p:nvPr>
        </p:nvSpPr>
        <p:spPr>
          <a:xfrm>
            <a:off x="457200" y="1524000"/>
            <a:ext cx="7010400" cy="2701925"/>
          </a:xfrm>
          <a:noFill/>
          <a:ln/>
        </p:spPr>
        <p:txBody>
          <a:bodyPr/>
          <a:lstStyle/>
          <a:p>
            <a:pPr>
              <a:lnSpc>
                <a:spcPct val="80000"/>
              </a:lnSpc>
              <a:buFont typeface="Wingdings" pitchFamily="2" charset="2"/>
              <a:buNone/>
            </a:pPr>
            <a:endParaRPr lang="ru-RU" sz="2000">
              <a:latin typeface="Monotype Corsiva" pitchFamily="66" charset="0"/>
            </a:endParaRPr>
          </a:p>
          <a:p>
            <a:pPr>
              <a:lnSpc>
                <a:spcPct val="80000"/>
              </a:lnSpc>
            </a:pPr>
            <a:r>
              <a:rPr lang="ru-RU" sz="2000">
                <a:latin typeface="Monotype Corsiva" pitchFamily="66" charset="0"/>
              </a:rPr>
              <a:t>Спринт</a:t>
            </a:r>
          </a:p>
          <a:p>
            <a:pPr>
              <a:lnSpc>
                <a:spcPct val="80000"/>
              </a:lnSpc>
            </a:pPr>
            <a:r>
              <a:rPr lang="ru-RU" sz="2000">
                <a:latin typeface="Monotype Corsiva" pitchFamily="66" charset="0"/>
              </a:rPr>
              <a:t>Бег на средние дистанции</a:t>
            </a:r>
          </a:p>
          <a:p>
            <a:pPr>
              <a:lnSpc>
                <a:spcPct val="80000"/>
              </a:lnSpc>
            </a:pPr>
            <a:r>
              <a:rPr lang="ru-RU" sz="2000">
                <a:latin typeface="Monotype Corsiva" pitchFamily="66" charset="0"/>
              </a:rPr>
              <a:t>Бег на длинные дистанции</a:t>
            </a:r>
          </a:p>
          <a:p>
            <a:pPr>
              <a:lnSpc>
                <a:spcPct val="80000"/>
              </a:lnSpc>
            </a:pPr>
            <a:r>
              <a:rPr lang="ru-RU" sz="2000">
                <a:latin typeface="Monotype Corsiva" pitchFamily="66" charset="0"/>
              </a:rPr>
              <a:t>Марафонский бег</a:t>
            </a:r>
          </a:p>
          <a:p>
            <a:pPr>
              <a:lnSpc>
                <a:spcPct val="80000"/>
              </a:lnSpc>
            </a:pPr>
            <a:r>
              <a:rPr lang="ru-RU" sz="2000">
                <a:latin typeface="Monotype Corsiva" pitchFamily="66" charset="0"/>
              </a:rPr>
              <a:t>Бег с барьерами</a:t>
            </a:r>
          </a:p>
          <a:p>
            <a:pPr>
              <a:lnSpc>
                <a:spcPct val="80000"/>
              </a:lnSpc>
            </a:pPr>
            <a:r>
              <a:rPr lang="ru-RU" sz="2000">
                <a:latin typeface="Monotype Corsiva" pitchFamily="66" charset="0"/>
              </a:rPr>
              <a:t>Эстафетный бег</a:t>
            </a:r>
          </a:p>
          <a:p>
            <a:pPr>
              <a:lnSpc>
                <a:spcPct val="80000"/>
              </a:lnSpc>
            </a:pPr>
            <a:endParaRPr lang="ru-RU" sz="2000">
              <a:latin typeface="Monotype Corsiva" pitchFamily="66" charset="0"/>
            </a:endParaRPr>
          </a:p>
        </p:txBody>
      </p:sp>
      <p:pic>
        <p:nvPicPr>
          <p:cNvPr id="43013" name="Picture 5" descr="378100401"/>
          <p:cNvPicPr>
            <a:picLocks noChangeAspect="1" noChangeArrowheads="1"/>
          </p:cNvPicPr>
          <p:nvPr/>
        </p:nvPicPr>
        <p:blipFill>
          <a:blip r:embed="rId2" cstate="print"/>
          <a:srcRect/>
          <a:stretch>
            <a:fillRect/>
          </a:stretch>
        </p:blipFill>
        <p:spPr bwMode="auto">
          <a:xfrm>
            <a:off x="5181600" y="2209800"/>
            <a:ext cx="3657600" cy="2925763"/>
          </a:xfrm>
          <a:prstGeom prst="rect">
            <a:avLst/>
          </a:prstGeom>
          <a:noFill/>
        </p:spPr>
      </p:pic>
      <p:pic>
        <p:nvPicPr>
          <p:cNvPr id="43014" name="Picture 6" descr="normal_226042"/>
          <p:cNvPicPr>
            <a:picLocks noChangeAspect="1" noChangeArrowheads="1"/>
          </p:cNvPicPr>
          <p:nvPr/>
        </p:nvPicPr>
        <p:blipFill>
          <a:blip r:embed="rId3" cstate="print"/>
          <a:srcRect/>
          <a:stretch>
            <a:fillRect/>
          </a:stretch>
        </p:blipFill>
        <p:spPr bwMode="auto">
          <a:xfrm>
            <a:off x="304800" y="3886200"/>
            <a:ext cx="4267200" cy="284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withEffect">
                                  <p:stCondLst>
                                    <p:cond delay="0"/>
                                  </p:stCondLst>
                                  <p:childTnLst>
                                    <p:set>
                                      <p:cBhvr>
                                        <p:cTn id="6" dur="1" fill="hold">
                                          <p:stCondLst>
                                            <p:cond delay="0"/>
                                          </p:stCondLst>
                                        </p:cTn>
                                        <p:tgtEl>
                                          <p:spTgt spid="43010"/>
                                        </p:tgtEl>
                                        <p:attrNameLst>
                                          <p:attrName>style.visibility</p:attrName>
                                        </p:attrNameLst>
                                      </p:cBhvr>
                                      <p:to>
                                        <p:strVal val="visible"/>
                                      </p:to>
                                    </p:set>
                                    <p:anim from="(-#ppt_w/2)" to="(#ppt_x)" calcmode="lin" valueType="num">
                                      <p:cBhvr>
                                        <p:cTn id="7" dur="600" fill="hold">
                                          <p:stCondLst>
                                            <p:cond delay="0"/>
                                          </p:stCondLst>
                                        </p:cTn>
                                        <p:tgtEl>
                                          <p:spTgt spid="43010"/>
                                        </p:tgtEl>
                                        <p:attrNameLst>
                                          <p:attrName>ppt_x</p:attrName>
                                        </p:attrNameLst>
                                      </p:cBhvr>
                                    </p:anim>
                                    <p:anim from="0" to="-1.0" calcmode="lin" valueType="num">
                                      <p:cBhvr>
                                        <p:cTn id="8" dur="200" decel="50000" autoRev="1" fill="hold">
                                          <p:stCondLst>
                                            <p:cond delay="600"/>
                                          </p:stCondLst>
                                        </p:cTn>
                                        <p:tgtEl>
                                          <p:spTgt spid="43010"/>
                                        </p:tgtEl>
                                        <p:attrNameLst>
                                          <p:attrName>xshear</p:attrName>
                                        </p:attrNameLst>
                                      </p:cBhvr>
                                    </p:anim>
                                    <p:animScale>
                                      <p:cBhvr>
                                        <p:cTn id="9" dur="200" decel="100000" autoRev="1" fill="hold">
                                          <p:stCondLst>
                                            <p:cond delay="600"/>
                                          </p:stCondLst>
                                        </p:cTn>
                                        <p:tgtEl>
                                          <p:spTgt spid="43010"/>
                                        </p:tgtEl>
                                      </p:cBhvr>
                                      <p:from x="100000" y="100000"/>
                                      <p:to x="80000" y="100000"/>
                                    </p:animScale>
                                    <p:anim by="(#ppt_h/3+#ppt_w*0.1)" calcmode="lin" valueType="num">
                                      <p:cBhvr additive="sum">
                                        <p:cTn id="10" dur="200" decel="100000" autoRev="1" fill="hold">
                                          <p:stCondLst>
                                            <p:cond delay="600"/>
                                          </p:stCondLst>
                                        </p:cTn>
                                        <p:tgtEl>
                                          <p:spTgt spid="43010"/>
                                        </p:tgtEl>
                                        <p:attrNameLst>
                                          <p:attrName>ppt_x</p:attrName>
                                        </p:attrNameLst>
                                      </p:cBhvr>
                                    </p:anim>
                                  </p:childTnLst>
                                </p:cTn>
                              </p:par>
                            </p:childTnLst>
                          </p:cTn>
                        </p:par>
                        <p:par>
                          <p:cTn id="11" fill="hold">
                            <p:stCondLst>
                              <p:cond delay="1000"/>
                            </p:stCondLst>
                            <p:childTnLst>
                              <p:par>
                                <p:cTn id="12" presetID="34" presetClass="entr" presetSubtype="0" fill="hold" grpId="0" nodeType="afterEffect">
                                  <p:stCondLst>
                                    <p:cond delay="0"/>
                                  </p:stCondLst>
                                  <p:childTnLst>
                                    <p:set>
                                      <p:cBhvr>
                                        <p:cTn id="13" dur="1" fill="hold">
                                          <p:stCondLst>
                                            <p:cond delay="0"/>
                                          </p:stCondLst>
                                        </p:cTn>
                                        <p:tgtEl>
                                          <p:spTgt spid="43012">
                                            <p:txEl>
                                              <p:pRg st="1" end="1"/>
                                            </p:txEl>
                                          </p:spTgt>
                                        </p:tgtEl>
                                        <p:attrNameLst>
                                          <p:attrName>style.visibility</p:attrName>
                                        </p:attrNameLst>
                                      </p:cBhvr>
                                      <p:to>
                                        <p:strVal val="visible"/>
                                      </p:to>
                                    </p:set>
                                    <p:anim from="(-#ppt_w/2)" to="(#ppt_x)" calcmode="lin" valueType="num">
                                      <p:cBhvr>
                                        <p:cTn id="14" dur="300" fill="hold">
                                          <p:stCondLst>
                                            <p:cond delay="0"/>
                                          </p:stCondLst>
                                        </p:cTn>
                                        <p:tgtEl>
                                          <p:spTgt spid="43012">
                                            <p:txEl>
                                              <p:pRg st="1" end="1"/>
                                            </p:txEl>
                                          </p:spTgt>
                                        </p:tgtEl>
                                        <p:attrNameLst>
                                          <p:attrName>ppt_x</p:attrName>
                                        </p:attrNameLst>
                                      </p:cBhvr>
                                    </p:anim>
                                    <p:anim from="0" to="-1.0" calcmode="lin" valueType="num">
                                      <p:cBhvr>
                                        <p:cTn id="15" dur="100" decel="50000" autoRev="1" fill="hold">
                                          <p:stCondLst>
                                            <p:cond delay="300"/>
                                          </p:stCondLst>
                                        </p:cTn>
                                        <p:tgtEl>
                                          <p:spTgt spid="43012">
                                            <p:txEl>
                                              <p:pRg st="1" end="1"/>
                                            </p:txEl>
                                          </p:spTgt>
                                        </p:tgtEl>
                                        <p:attrNameLst>
                                          <p:attrName>xshear</p:attrName>
                                        </p:attrNameLst>
                                      </p:cBhvr>
                                    </p:anim>
                                    <p:animScale>
                                      <p:cBhvr>
                                        <p:cTn id="16" dur="100" decel="100000" autoRev="1" fill="hold">
                                          <p:stCondLst>
                                            <p:cond delay="300"/>
                                          </p:stCondLst>
                                        </p:cTn>
                                        <p:tgtEl>
                                          <p:spTgt spid="43012">
                                            <p:txEl>
                                              <p:pRg st="1" end="1"/>
                                            </p:txEl>
                                          </p:spTgt>
                                        </p:tgtEl>
                                      </p:cBhvr>
                                      <p:from x="100000" y="100000"/>
                                      <p:to x="80000" y="100000"/>
                                    </p:animScale>
                                    <p:anim by="(#ppt_h/3+#ppt_w*0.1)" calcmode="lin" valueType="num">
                                      <p:cBhvr additive="sum">
                                        <p:cTn id="17" dur="100" decel="100000" autoRev="1" fill="hold">
                                          <p:stCondLst>
                                            <p:cond delay="300"/>
                                          </p:stCondLst>
                                        </p:cTn>
                                        <p:tgtEl>
                                          <p:spTgt spid="43012">
                                            <p:txEl>
                                              <p:pRg st="1" end="1"/>
                                            </p:txEl>
                                          </p:spTgt>
                                        </p:tgtEl>
                                        <p:attrNameLst>
                                          <p:attrName>ppt_x</p:attrName>
                                        </p:attrNameLst>
                                      </p:cBhvr>
                                    </p:anim>
                                  </p:childTnLst>
                                </p:cTn>
                              </p:par>
                            </p:childTnLst>
                          </p:cTn>
                        </p:par>
                        <p:par>
                          <p:cTn id="18" fill="hold">
                            <p:stCondLst>
                              <p:cond delay="1500"/>
                            </p:stCondLst>
                            <p:childTnLst>
                              <p:par>
                                <p:cTn id="19" presetID="34" presetClass="entr" presetSubtype="0" fill="hold" grpId="0" nodeType="afterEffect">
                                  <p:stCondLst>
                                    <p:cond delay="0"/>
                                  </p:stCondLst>
                                  <p:childTnLst>
                                    <p:set>
                                      <p:cBhvr>
                                        <p:cTn id="20" dur="1" fill="hold">
                                          <p:stCondLst>
                                            <p:cond delay="0"/>
                                          </p:stCondLst>
                                        </p:cTn>
                                        <p:tgtEl>
                                          <p:spTgt spid="43012">
                                            <p:txEl>
                                              <p:pRg st="2" end="2"/>
                                            </p:txEl>
                                          </p:spTgt>
                                        </p:tgtEl>
                                        <p:attrNameLst>
                                          <p:attrName>style.visibility</p:attrName>
                                        </p:attrNameLst>
                                      </p:cBhvr>
                                      <p:to>
                                        <p:strVal val="visible"/>
                                      </p:to>
                                    </p:set>
                                    <p:anim from="(-#ppt_w/2)" to="(#ppt_x)" calcmode="lin" valueType="num">
                                      <p:cBhvr>
                                        <p:cTn id="21" dur="300" fill="hold">
                                          <p:stCondLst>
                                            <p:cond delay="0"/>
                                          </p:stCondLst>
                                        </p:cTn>
                                        <p:tgtEl>
                                          <p:spTgt spid="43012">
                                            <p:txEl>
                                              <p:pRg st="2" end="2"/>
                                            </p:txEl>
                                          </p:spTgt>
                                        </p:tgtEl>
                                        <p:attrNameLst>
                                          <p:attrName>ppt_x</p:attrName>
                                        </p:attrNameLst>
                                      </p:cBhvr>
                                    </p:anim>
                                    <p:anim from="0" to="-1.0" calcmode="lin" valueType="num">
                                      <p:cBhvr>
                                        <p:cTn id="22" dur="100" decel="50000" autoRev="1" fill="hold">
                                          <p:stCondLst>
                                            <p:cond delay="300"/>
                                          </p:stCondLst>
                                        </p:cTn>
                                        <p:tgtEl>
                                          <p:spTgt spid="43012">
                                            <p:txEl>
                                              <p:pRg st="2" end="2"/>
                                            </p:txEl>
                                          </p:spTgt>
                                        </p:tgtEl>
                                        <p:attrNameLst>
                                          <p:attrName>xshear</p:attrName>
                                        </p:attrNameLst>
                                      </p:cBhvr>
                                    </p:anim>
                                    <p:animScale>
                                      <p:cBhvr>
                                        <p:cTn id="23" dur="100" decel="100000" autoRev="1" fill="hold">
                                          <p:stCondLst>
                                            <p:cond delay="300"/>
                                          </p:stCondLst>
                                        </p:cTn>
                                        <p:tgtEl>
                                          <p:spTgt spid="43012">
                                            <p:txEl>
                                              <p:pRg st="2" end="2"/>
                                            </p:txEl>
                                          </p:spTgt>
                                        </p:tgtEl>
                                      </p:cBhvr>
                                      <p:from x="100000" y="100000"/>
                                      <p:to x="80000" y="100000"/>
                                    </p:animScale>
                                    <p:anim by="(#ppt_h/3+#ppt_w*0.1)" calcmode="lin" valueType="num">
                                      <p:cBhvr additive="sum">
                                        <p:cTn id="24" dur="100" decel="100000" autoRev="1" fill="hold">
                                          <p:stCondLst>
                                            <p:cond delay="300"/>
                                          </p:stCondLst>
                                        </p:cTn>
                                        <p:tgtEl>
                                          <p:spTgt spid="43012">
                                            <p:txEl>
                                              <p:pRg st="2" end="2"/>
                                            </p:txEl>
                                          </p:spTgt>
                                        </p:tgtEl>
                                        <p:attrNameLst>
                                          <p:attrName>ppt_x</p:attrName>
                                        </p:attrNameLst>
                                      </p:cBhvr>
                                    </p:anim>
                                  </p:childTnLst>
                                </p:cTn>
                              </p:par>
                            </p:childTnLst>
                          </p:cTn>
                        </p:par>
                        <p:par>
                          <p:cTn id="25" fill="hold">
                            <p:stCondLst>
                              <p:cond delay="2000"/>
                            </p:stCondLst>
                            <p:childTnLst>
                              <p:par>
                                <p:cTn id="26" presetID="34" presetClass="entr" presetSubtype="0" fill="hold" grpId="0" nodeType="afterEffect">
                                  <p:stCondLst>
                                    <p:cond delay="0"/>
                                  </p:stCondLst>
                                  <p:childTnLst>
                                    <p:set>
                                      <p:cBhvr>
                                        <p:cTn id="27" dur="1" fill="hold">
                                          <p:stCondLst>
                                            <p:cond delay="0"/>
                                          </p:stCondLst>
                                        </p:cTn>
                                        <p:tgtEl>
                                          <p:spTgt spid="43012">
                                            <p:txEl>
                                              <p:pRg st="3" end="3"/>
                                            </p:txEl>
                                          </p:spTgt>
                                        </p:tgtEl>
                                        <p:attrNameLst>
                                          <p:attrName>style.visibility</p:attrName>
                                        </p:attrNameLst>
                                      </p:cBhvr>
                                      <p:to>
                                        <p:strVal val="visible"/>
                                      </p:to>
                                    </p:set>
                                    <p:anim from="(-#ppt_w/2)" to="(#ppt_x)" calcmode="lin" valueType="num">
                                      <p:cBhvr>
                                        <p:cTn id="28" dur="300" fill="hold">
                                          <p:stCondLst>
                                            <p:cond delay="0"/>
                                          </p:stCondLst>
                                        </p:cTn>
                                        <p:tgtEl>
                                          <p:spTgt spid="43012">
                                            <p:txEl>
                                              <p:pRg st="3" end="3"/>
                                            </p:txEl>
                                          </p:spTgt>
                                        </p:tgtEl>
                                        <p:attrNameLst>
                                          <p:attrName>ppt_x</p:attrName>
                                        </p:attrNameLst>
                                      </p:cBhvr>
                                    </p:anim>
                                    <p:anim from="0" to="-1.0" calcmode="lin" valueType="num">
                                      <p:cBhvr>
                                        <p:cTn id="29" dur="100" decel="50000" autoRev="1" fill="hold">
                                          <p:stCondLst>
                                            <p:cond delay="300"/>
                                          </p:stCondLst>
                                        </p:cTn>
                                        <p:tgtEl>
                                          <p:spTgt spid="43012">
                                            <p:txEl>
                                              <p:pRg st="3" end="3"/>
                                            </p:txEl>
                                          </p:spTgt>
                                        </p:tgtEl>
                                        <p:attrNameLst>
                                          <p:attrName>xshear</p:attrName>
                                        </p:attrNameLst>
                                      </p:cBhvr>
                                    </p:anim>
                                    <p:animScale>
                                      <p:cBhvr>
                                        <p:cTn id="30" dur="100" decel="100000" autoRev="1" fill="hold">
                                          <p:stCondLst>
                                            <p:cond delay="300"/>
                                          </p:stCondLst>
                                        </p:cTn>
                                        <p:tgtEl>
                                          <p:spTgt spid="43012">
                                            <p:txEl>
                                              <p:pRg st="3" end="3"/>
                                            </p:txEl>
                                          </p:spTgt>
                                        </p:tgtEl>
                                      </p:cBhvr>
                                      <p:from x="100000" y="100000"/>
                                      <p:to x="80000" y="100000"/>
                                    </p:animScale>
                                    <p:anim by="(#ppt_h/3+#ppt_w*0.1)" calcmode="lin" valueType="num">
                                      <p:cBhvr additive="sum">
                                        <p:cTn id="31" dur="100" decel="100000" autoRev="1" fill="hold">
                                          <p:stCondLst>
                                            <p:cond delay="300"/>
                                          </p:stCondLst>
                                        </p:cTn>
                                        <p:tgtEl>
                                          <p:spTgt spid="43012">
                                            <p:txEl>
                                              <p:pRg st="3" end="3"/>
                                            </p:txEl>
                                          </p:spTgt>
                                        </p:tgtEl>
                                        <p:attrNameLst>
                                          <p:attrName>ppt_x</p:attrName>
                                        </p:attrNameLst>
                                      </p:cBhvr>
                                    </p:anim>
                                  </p:childTnLst>
                                </p:cTn>
                              </p:par>
                            </p:childTnLst>
                          </p:cTn>
                        </p:par>
                        <p:par>
                          <p:cTn id="32" fill="hold">
                            <p:stCondLst>
                              <p:cond delay="2500"/>
                            </p:stCondLst>
                            <p:childTnLst>
                              <p:par>
                                <p:cTn id="33" presetID="34" presetClass="entr" presetSubtype="0" fill="hold" grpId="0" nodeType="afterEffect">
                                  <p:stCondLst>
                                    <p:cond delay="0"/>
                                  </p:stCondLst>
                                  <p:childTnLst>
                                    <p:set>
                                      <p:cBhvr>
                                        <p:cTn id="34" dur="1" fill="hold">
                                          <p:stCondLst>
                                            <p:cond delay="0"/>
                                          </p:stCondLst>
                                        </p:cTn>
                                        <p:tgtEl>
                                          <p:spTgt spid="43012">
                                            <p:txEl>
                                              <p:pRg st="4" end="4"/>
                                            </p:txEl>
                                          </p:spTgt>
                                        </p:tgtEl>
                                        <p:attrNameLst>
                                          <p:attrName>style.visibility</p:attrName>
                                        </p:attrNameLst>
                                      </p:cBhvr>
                                      <p:to>
                                        <p:strVal val="visible"/>
                                      </p:to>
                                    </p:set>
                                    <p:anim from="(-#ppt_w/2)" to="(#ppt_x)" calcmode="lin" valueType="num">
                                      <p:cBhvr>
                                        <p:cTn id="35" dur="300" fill="hold">
                                          <p:stCondLst>
                                            <p:cond delay="0"/>
                                          </p:stCondLst>
                                        </p:cTn>
                                        <p:tgtEl>
                                          <p:spTgt spid="43012">
                                            <p:txEl>
                                              <p:pRg st="4" end="4"/>
                                            </p:txEl>
                                          </p:spTgt>
                                        </p:tgtEl>
                                        <p:attrNameLst>
                                          <p:attrName>ppt_x</p:attrName>
                                        </p:attrNameLst>
                                      </p:cBhvr>
                                    </p:anim>
                                    <p:anim from="0" to="-1.0" calcmode="lin" valueType="num">
                                      <p:cBhvr>
                                        <p:cTn id="36" dur="100" decel="50000" autoRev="1" fill="hold">
                                          <p:stCondLst>
                                            <p:cond delay="300"/>
                                          </p:stCondLst>
                                        </p:cTn>
                                        <p:tgtEl>
                                          <p:spTgt spid="43012">
                                            <p:txEl>
                                              <p:pRg st="4" end="4"/>
                                            </p:txEl>
                                          </p:spTgt>
                                        </p:tgtEl>
                                        <p:attrNameLst>
                                          <p:attrName>xshear</p:attrName>
                                        </p:attrNameLst>
                                      </p:cBhvr>
                                    </p:anim>
                                    <p:animScale>
                                      <p:cBhvr>
                                        <p:cTn id="37" dur="100" decel="100000" autoRev="1" fill="hold">
                                          <p:stCondLst>
                                            <p:cond delay="300"/>
                                          </p:stCondLst>
                                        </p:cTn>
                                        <p:tgtEl>
                                          <p:spTgt spid="43012">
                                            <p:txEl>
                                              <p:pRg st="4" end="4"/>
                                            </p:txEl>
                                          </p:spTgt>
                                        </p:tgtEl>
                                      </p:cBhvr>
                                      <p:from x="100000" y="100000"/>
                                      <p:to x="80000" y="100000"/>
                                    </p:animScale>
                                    <p:anim by="(#ppt_h/3+#ppt_w*0.1)" calcmode="lin" valueType="num">
                                      <p:cBhvr additive="sum">
                                        <p:cTn id="38" dur="100" decel="100000" autoRev="1" fill="hold">
                                          <p:stCondLst>
                                            <p:cond delay="300"/>
                                          </p:stCondLst>
                                        </p:cTn>
                                        <p:tgtEl>
                                          <p:spTgt spid="43012">
                                            <p:txEl>
                                              <p:pRg st="4" end="4"/>
                                            </p:txEl>
                                          </p:spTgt>
                                        </p:tgtEl>
                                        <p:attrNameLst>
                                          <p:attrName>ppt_x</p:attrName>
                                        </p:attrNameLst>
                                      </p:cBhvr>
                                    </p:anim>
                                  </p:childTnLst>
                                </p:cTn>
                              </p:par>
                            </p:childTnLst>
                          </p:cTn>
                        </p:par>
                        <p:par>
                          <p:cTn id="39" fill="hold">
                            <p:stCondLst>
                              <p:cond delay="3000"/>
                            </p:stCondLst>
                            <p:childTnLst>
                              <p:par>
                                <p:cTn id="40" presetID="34" presetClass="entr" presetSubtype="0" fill="hold" grpId="0" nodeType="afterEffect">
                                  <p:stCondLst>
                                    <p:cond delay="0"/>
                                  </p:stCondLst>
                                  <p:childTnLst>
                                    <p:set>
                                      <p:cBhvr>
                                        <p:cTn id="41" dur="1" fill="hold">
                                          <p:stCondLst>
                                            <p:cond delay="0"/>
                                          </p:stCondLst>
                                        </p:cTn>
                                        <p:tgtEl>
                                          <p:spTgt spid="43012">
                                            <p:txEl>
                                              <p:pRg st="5" end="5"/>
                                            </p:txEl>
                                          </p:spTgt>
                                        </p:tgtEl>
                                        <p:attrNameLst>
                                          <p:attrName>style.visibility</p:attrName>
                                        </p:attrNameLst>
                                      </p:cBhvr>
                                      <p:to>
                                        <p:strVal val="visible"/>
                                      </p:to>
                                    </p:set>
                                    <p:anim from="(-#ppt_w/2)" to="(#ppt_x)" calcmode="lin" valueType="num">
                                      <p:cBhvr>
                                        <p:cTn id="42" dur="300" fill="hold">
                                          <p:stCondLst>
                                            <p:cond delay="0"/>
                                          </p:stCondLst>
                                        </p:cTn>
                                        <p:tgtEl>
                                          <p:spTgt spid="43012">
                                            <p:txEl>
                                              <p:pRg st="5" end="5"/>
                                            </p:txEl>
                                          </p:spTgt>
                                        </p:tgtEl>
                                        <p:attrNameLst>
                                          <p:attrName>ppt_x</p:attrName>
                                        </p:attrNameLst>
                                      </p:cBhvr>
                                    </p:anim>
                                    <p:anim from="0" to="-1.0" calcmode="lin" valueType="num">
                                      <p:cBhvr>
                                        <p:cTn id="43" dur="100" decel="50000" autoRev="1" fill="hold">
                                          <p:stCondLst>
                                            <p:cond delay="300"/>
                                          </p:stCondLst>
                                        </p:cTn>
                                        <p:tgtEl>
                                          <p:spTgt spid="43012">
                                            <p:txEl>
                                              <p:pRg st="5" end="5"/>
                                            </p:txEl>
                                          </p:spTgt>
                                        </p:tgtEl>
                                        <p:attrNameLst>
                                          <p:attrName>xshear</p:attrName>
                                        </p:attrNameLst>
                                      </p:cBhvr>
                                    </p:anim>
                                    <p:animScale>
                                      <p:cBhvr>
                                        <p:cTn id="44" dur="100" decel="100000" autoRev="1" fill="hold">
                                          <p:stCondLst>
                                            <p:cond delay="300"/>
                                          </p:stCondLst>
                                        </p:cTn>
                                        <p:tgtEl>
                                          <p:spTgt spid="43012">
                                            <p:txEl>
                                              <p:pRg st="5" end="5"/>
                                            </p:txEl>
                                          </p:spTgt>
                                        </p:tgtEl>
                                      </p:cBhvr>
                                      <p:from x="100000" y="100000"/>
                                      <p:to x="80000" y="100000"/>
                                    </p:animScale>
                                    <p:anim by="(#ppt_h/3+#ppt_w*0.1)" calcmode="lin" valueType="num">
                                      <p:cBhvr additive="sum">
                                        <p:cTn id="45" dur="100" decel="100000" autoRev="1" fill="hold">
                                          <p:stCondLst>
                                            <p:cond delay="300"/>
                                          </p:stCondLst>
                                        </p:cTn>
                                        <p:tgtEl>
                                          <p:spTgt spid="43012">
                                            <p:txEl>
                                              <p:pRg st="5" end="5"/>
                                            </p:txEl>
                                          </p:spTgt>
                                        </p:tgtEl>
                                        <p:attrNameLst>
                                          <p:attrName>ppt_x</p:attrName>
                                        </p:attrNameLst>
                                      </p:cBhvr>
                                    </p:anim>
                                  </p:childTnLst>
                                </p:cTn>
                              </p:par>
                            </p:childTnLst>
                          </p:cTn>
                        </p:par>
                        <p:par>
                          <p:cTn id="46" fill="hold">
                            <p:stCondLst>
                              <p:cond delay="3500"/>
                            </p:stCondLst>
                            <p:childTnLst>
                              <p:par>
                                <p:cTn id="47" presetID="34" presetClass="entr" presetSubtype="0" fill="hold" grpId="0" nodeType="afterEffect">
                                  <p:stCondLst>
                                    <p:cond delay="0"/>
                                  </p:stCondLst>
                                  <p:childTnLst>
                                    <p:set>
                                      <p:cBhvr>
                                        <p:cTn id="48" dur="1" fill="hold">
                                          <p:stCondLst>
                                            <p:cond delay="0"/>
                                          </p:stCondLst>
                                        </p:cTn>
                                        <p:tgtEl>
                                          <p:spTgt spid="43012">
                                            <p:txEl>
                                              <p:pRg st="6" end="6"/>
                                            </p:txEl>
                                          </p:spTgt>
                                        </p:tgtEl>
                                        <p:attrNameLst>
                                          <p:attrName>style.visibility</p:attrName>
                                        </p:attrNameLst>
                                      </p:cBhvr>
                                      <p:to>
                                        <p:strVal val="visible"/>
                                      </p:to>
                                    </p:set>
                                    <p:anim from="(-#ppt_w/2)" to="(#ppt_x)" calcmode="lin" valueType="num">
                                      <p:cBhvr>
                                        <p:cTn id="49" dur="300" fill="hold">
                                          <p:stCondLst>
                                            <p:cond delay="0"/>
                                          </p:stCondLst>
                                        </p:cTn>
                                        <p:tgtEl>
                                          <p:spTgt spid="43012">
                                            <p:txEl>
                                              <p:pRg st="6" end="6"/>
                                            </p:txEl>
                                          </p:spTgt>
                                        </p:tgtEl>
                                        <p:attrNameLst>
                                          <p:attrName>ppt_x</p:attrName>
                                        </p:attrNameLst>
                                      </p:cBhvr>
                                    </p:anim>
                                    <p:anim from="0" to="-1.0" calcmode="lin" valueType="num">
                                      <p:cBhvr>
                                        <p:cTn id="50" dur="100" decel="50000" autoRev="1" fill="hold">
                                          <p:stCondLst>
                                            <p:cond delay="300"/>
                                          </p:stCondLst>
                                        </p:cTn>
                                        <p:tgtEl>
                                          <p:spTgt spid="43012">
                                            <p:txEl>
                                              <p:pRg st="6" end="6"/>
                                            </p:txEl>
                                          </p:spTgt>
                                        </p:tgtEl>
                                        <p:attrNameLst>
                                          <p:attrName>xshear</p:attrName>
                                        </p:attrNameLst>
                                      </p:cBhvr>
                                    </p:anim>
                                    <p:animScale>
                                      <p:cBhvr>
                                        <p:cTn id="51" dur="100" decel="100000" autoRev="1" fill="hold">
                                          <p:stCondLst>
                                            <p:cond delay="300"/>
                                          </p:stCondLst>
                                        </p:cTn>
                                        <p:tgtEl>
                                          <p:spTgt spid="43012">
                                            <p:txEl>
                                              <p:pRg st="6" end="6"/>
                                            </p:txEl>
                                          </p:spTgt>
                                        </p:tgtEl>
                                      </p:cBhvr>
                                      <p:from x="100000" y="100000"/>
                                      <p:to x="80000" y="100000"/>
                                    </p:animScale>
                                    <p:anim by="(#ppt_h/3+#ppt_w*0.1)" calcmode="lin" valueType="num">
                                      <p:cBhvr additive="sum">
                                        <p:cTn id="52" dur="100" decel="100000" autoRev="1" fill="hold">
                                          <p:stCondLst>
                                            <p:cond delay="300"/>
                                          </p:stCondLst>
                                        </p:cTn>
                                        <p:tgtEl>
                                          <p:spTgt spid="43012">
                                            <p:txEl>
                                              <p:pRg st="6" end="6"/>
                                            </p:txEl>
                                          </p:spTgt>
                                        </p:tgtEl>
                                        <p:attrNameLst>
                                          <p:attrName>ppt_x</p:attrName>
                                        </p:attrNameLst>
                                      </p:cBhvr>
                                    </p:anim>
                                  </p:childTnLst>
                                </p:cTn>
                              </p:par>
                              <p:par>
                                <p:cTn id="53" presetID="23" presetClass="entr" presetSubtype="16" fill="hold" nodeType="withEffect">
                                  <p:stCondLst>
                                    <p:cond delay="0"/>
                                  </p:stCondLst>
                                  <p:childTnLst>
                                    <p:set>
                                      <p:cBhvr>
                                        <p:cTn id="54" dur="1" fill="hold">
                                          <p:stCondLst>
                                            <p:cond delay="0"/>
                                          </p:stCondLst>
                                        </p:cTn>
                                        <p:tgtEl>
                                          <p:spTgt spid="43013"/>
                                        </p:tgtEl>
                                        <p:attrNameLst>
                                          <p:attrName>style.visibility</p:attrName>
                                        </p:attrNameLst>
                                      </p:cBhvr>
                                      <p:to>
                                        <p:strVal val="visible"/>
                                      </p:to>
                                    </p:set>
                                    <p:anim calcmode="lin" valueType="num">
                                      <p:cBhvr>
                                        <p:cTn id="55" dur="2000" fill="hold"/>
                                        <p:tgtEl>
                                          <p:spTgt spid="43013"/>
                                        </p:tgtEl>
                                        <p:attrNameLst>
                                          <p:attrName>ppt_w</p:attrName>
                                        </p:attrNameLst>
                                      </p:cBhvr>
                                      <p:tavLst>
                                        <p:tav tm="0">
                                          <p:val>
                                            <p:fltVal val="0"/>
                                          </p:val>
                                        </p:tav>
                                        <p:tav tm="100000">
                                          <p:val>
                                            <p:strVal val="#ppt_w"/>
                                          </p:val>
                                        </p:tav>
                                      </p:tavLst>
                                    </p:anim>
                                    <p:anim calcmode="lin" valueType="num">
                                      <p:cBhvr>
                                        <p:cTn id="56" dur="2000" fill="hold"/>
                                        <p:tgtEl>
                                          <p:spTgt spid="43013"/>
                                        </p:tgtEl>
                                        <p:attrNameLst>
                                          <p:attrName>ppt_h</p:attrName>
                                        </p:attrNameLst>
                                      </p:cBhvr>
                                      <p:tavLst>
                                        <p:tav tm="0">
                                          <p:val>
                                            <p:fltVal val="0"/>
                                          </p:val>
                                        </p:tav>
                                        <p:tav tm="100000">
                                          <p:val>
                                            <p:strVal val="#ppt_h"/>
                                          </p:val>
                                        </p:tav>
                                      </p:tavLst>
                                    </p:anim>
                                  </p:childTnLst>
                                </p:cTn>
                              </p:par>
                              <p:par>
                                <p:cTn id="57" presetID="23" presetClass="entr" presetSubtype="16" fill="hold" nodeType="withEffect">
                                  <p:stCondLst>
                                    <p:cond delay="0"/>
                                  </p:stCondLst>
                                  <p:childTnLst>
                                    <p:set>
                                      <p:cBhvr>
                                        <p:cTn id="58" dur="1" fill="hold">
                                          <p:stCondLst>
                                            <p:cond delay="0"/>
                                          </p:stCondLst>
                                        </p:cTn>
                                        <p:tgtEl>
                                          <p:spTgt spid="43014"/>
                                        </p:tgtEl>
                                        <p:attrNameLst>
                                          <p:attrName>style.visibility</p:attrName>
                                        </p:attrNameLst>
                                      </p:cBhvr>
                                      <p:to>
                                        <p:strVal val="visible"/>
                                      </p:to>
                                    </p:set>
                                    <p:anim calcmode="lin" valueType="num">
                                      <p:cBhvr>
                                        <p:cTn id="59" dur="2000" fill="hold"/>
                                        <p:tgtEl>
                                          <p:spTgt spid="43014"/>
                                        </p:tgtEl>
                                        <p:attrNameLst>
                                          <p:attrName>ppt_w</p:attrName>
                                        </p:attrNameLst>
                                      </p:cBhvr>
                                      <p:tavLst>
                                        <p:tav tm="0">
                                          <p:val>
                                            <p:fltVal val="0"/>
                                          </p:val>
                                        </p:tav>
                                        <p:tav tm="100000">
                                          <p:val>
                                            <p:strVal val="#ppt_w"/>
                                          </p:val>
                                        </p:tav>
                                      </p:tavLst>
                                    </p:anim>
                                    <p:anim calcmode="lin" valueType="num">
                                      <p:cBhvr>
                                        <p:cTn id="60" dur="2000" fill="hold"/>
                                        <p:tgtEl>
                                          <p:spTgt spid="430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p:bldP spid="43012"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WordArt 4"/>
          <p:cNvSpPr>
            <a:spLocks noChangeArrowheads="1" noChangeShapeType="1" noTextEdit="1"/>
          </p:cNvSpPr>
          <p:nvPr/>
        </p:nvSpPr>
        <p:spPr bwMode="auto">
          <a:xfrm>
            <a:off x="533400" y="457200"/>
            <a:ext cx="4495800" cy="523875"/>
          </a:xfrm>
          <a:prstGeom prst="rect">
            <a:avLst/>
          </a:prstGeom>
        </p:spPr>
        <p:txBody>
          <a:bodyPr wrap="none" fromWordArt="1">
            <a:prstTxWarp prst="textPlain">
              <a:avLst>
                <a:gd name="adj" fmla="val 50000"/>
              </a:avLst>
            </a:prstTxWarp>
          </a:bodyPr>
          <a:lstStyle/>
          <a:p>
            <a:pPr algn="ctr"/>
            <a:r>
              <a:rPr lang="ru-RU" sz="3600" kern="10">
                <a:ln w="9525">
                  <a:solidFill>
                    <a:srgbClr val="000000"/>
                  </a:solidFill>
                  <a:round/>
                  <a:headEnd/>
                  <a:tailEnd/>
                </a:ln>
                <a:solidFill>
                  <a:srgbClr val="FFFFFF"/>
                </a:solidFill>
                <a:latin typeface="Arial"/>
                <a:cs typeface="Arial"/>
              </a:rPr>
              <a:t>Технические дисциплины</a:t>
            </a:r>
          </a:p>
        </p:txBody>
      </p:sp>
      <p:sp>
        <p:nvSpPr>
          <p:cNvPr id="44037" name="Rectangle 5"/>
          <p:cNvSpPr>
            <a:spLocks noGrp="1" noChangeArrowheads="1"/>
          </p:cNvSpPr>
          <p:nvPr>
            <p:ph type="body" idx="1"/>
          </p:nvPr>
        </p:nvSpPr>
        <p:spPr>
          <a:noFill/>
          <a:ln/>
        </p:spPr>
        <p:txBody>
          <a:bodyPr/>
          <a:lstStyle/>
          <a:p>
            <a:pPr>
              <a:buFont typeface="Wingdings" pitchFamily="2" charset="2"/>
              <a:buNone/>
            </a:pPr>
            <a:r>
              <a:rPr lang="ru-RU" sz="1800">
                <a:latin typeface="Monotype Corsiva" pitchFamily="66" charset="0"/>
              </a:rPr>
              <a:t>Технические дисциплины лёгкой атлетики объединяют следующие виды :</a:t>
            </a:r>
          </a:p>
          <a:p>
            <a:endParaRPr lang="ru-RU" sz="1800">
              <a:latin typeface="Monotype Corsiva" pitchFamily="66" charset="0"/>
            </a:endParaRPr>
          </a:p>
          <a:p>
            <a:r>
              <a:rPr lang="ru-RU" sz="1800">
                <a:latin typeface="Monotype Corsiva" pitchFamily="66" charset="0"/>
              </a:rPr>
              <a:t>Вертикальные прыжки</a:t>
            </a:r>
            <a:r>
              <a:rPr lang="en-US" sz="1800">
                <a:latin typeface="Monotype Corsiva" pitchFamily="66" charset="0"/>
              </a:rPr>
              <a:t>:</a:t>
            </a:r>
            <a:r>
              <a:rPr lang="ru-RU" sz="1800">
                <a:latin typeface="Monotype Corsiva" pitchFamily="66" charset="0"/>
              </a:rPr>
              <a:t>прыжок в высоту, прыжок с шестом</a:t>
            </a:r>
          </a:p>
          <a:p>
            <a:r>
              <a:rPr lang="ru-RU" sz="1800">
                <a:latin typeface="Monotype Corsiva" pitchFamily="66" charset="0"/>
              </a:rPr>
              <a:t>Горизонтальные прыжки</a:t>
            </a:r>
            <a:r>
              <a:rPr lang="en-US" sz="1800">
                <a:latin typeface="Monotype Corsiva" pitchFamily="66" charset="0"/>
              </a:rPr>
              <a:t>:</a:t>
            </a:r>
            <a:r>
              <a:rPr lang="ru-RU" sz="1800">
                <a:latin typeface="Monotype Corsiva" pitchFamily="66" charset="0"/>
              </a:rPr>
              <a:t>прыжок в длину, тройной прыжок</a:t>
            </a:r>
          </a:p>
          <a:p>
            <a:r>
              <a:rPr lang="ru-RU" sz="1800">
                <a:latin typeface="Monotype Corsiva" pitchFamily="66" charset="0"/>
              </a:rPr>
              <a:t>Метания</a:t>
            </a:r>
            <a:r>
              <a:rPr lang="en-US" sz="1800">
                <a:latin typeface="Monotype Corsiva" pitchFamily="66" charset="0"/>
              </a:rPr>
              <a:t>:</a:t>
            </a:r>
            <a:r>
              <a:rPr lang="ru-RU" sz="1800">
                <a:latin typeface="Monotype Corsiva" pitchFamily="66" charset="0"/>
              </a:rPr>
              <a:t>толкание ядра, метание диска, метание копья, метание молота.</a:t>
            </a:r>
          </a:p>
        </p:txBody>
      </p:sp>
      <p:pic>
        <p:nvPicPr>
          <p:cNvPr id="44038" name="Picture 6" descr="2860598_large"/>
          <p:cNvPicPr>
            <a:picLocks noChangeAspect="1" noChangeArrowheads="1"/>
          </p:cNvPicPr>
          <p:nvPr/>
        </p:nvPicPr>
        <p:blipFill>
          <a:blip r:embed="rId2" cstate="print"/>
          <a:srcRect/>
          <a:stretch>
            <a:fillRect/>
          </a:stretch>
        </p:blipFill>
        <p:spPr bwMode="auto">
          <a:xfrm>
            <a:off x="838200" y="3429000"/>
            <a:ext cx="2238375" cy="3124200"/>
          </a:xfrm>
          <a:prstGeom prst="rect">
            <a:avLst/>
          </a:prstGeom>
          <a:noFill/>
        </p:spPr>
      </p:pic>
      <p:pic>
        <p:nvPicPr>
          <p:cNvPr id="44041" name="Picture 9" descr="1324688"/>
          <p:cNvPicPr>
            <a:picLocks noChangeAspect="1" noChangeArrowheads="1"/>
          </p:cNvPicPr>
          <p:nvPr/>
        </p:nvPicPr>
        <p:blipFill>
          <a:blip r:embed="rId3" cstate="print"/>
          <a:srcRect/>
          <a:stretch>
            <a:fillRect/>
          </a:stretch>
        </p:blipFill>
        <p:spPr bwMode="auto">
          <a:xfrm>
            <a:off x="3581400" y="3429000"/>
            <a:ext cx="2017713" cy="3124200"/>
          </a:xfrm>
          <a:prstGeom prst="rect">
            <a:avLst/>
          </a:prstGeom>
          <a:noFill/>
        </p:spPr>
      </p:pic>
      <p:pic>
        <p:nvPicPr>
          <p:cNvPr id="44042" name="Picture 10" descr="51"/>
          <p:cNvPicPr>
            <a:picLocks noChangeAspect="1" noChangeArrowheads="1"/>
          </p:cNvPicPr>
          <p:nvPr/>
        </p:nvPicPr>
        <p:blipFill>
          <a:blip r:embed="rId4" cstate="print"/>
          <a:srcRect/>
          <a:stretch>
            <a:fillRect/>
          </a:stretch>
        </p:blipFill>
        <p:spPr bwMode="auto">
          <a:xfrm>
            <a:off x="6096000" y="3429000"/>
            <a:ext cx="2286000" cy="3124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afterEffect">
                                  <p:stCondLst>
                                    <p:cond delay="0"/>
                                  </p:stCondLst>
                                  <p:childTnLst>
                                    <p:set>
                                      <p:cBhvr>
                                        <p:cTn id="6" dur="1" fill="hold">
                                          <p:stCondLst>
                                            <p:cond delay="0"/>
                                          </p:stCondLst>
                                        </p:cTn>
                                        <p:tgtEl>
                                          <p:spTgt spid="44036"/>
                                        </p:tgtEl>
                                        <p:attrNameLst>
                                          <p:attrName>style.visibility</p:attrName>
                                        </p:attrNameLst>
                                      </p:cBhvr>
                                      <p:to>
                                        <p:strVal val="visible"/>
                                      </p:to>
                                    </p:set>
                                    <p:anim from="(-#ppt_w/2)" to="(#ppt_x)" calcmode="lin" valueType="num">
                                      <p:cBhvr>
                                        <p:cTn id="7" dur="600" fill="hold">
                                          <p:stCondLst>
                                            <p:cond delay="0"/>
                                          </p:stCondLst>
                                        </p:cTn>
                                        <p:tgtEl>
                                          <p:spTgt spid="44036"/>
                                        </p:tgtEl>
                                        <p:attrNameLst>
                                          <p:attrName>ppt_x</p:attrName>
                                        </p:attrNameLst>
                                      </p:cBhvr>
                                    </p:anim>
                                    <p:anim from="0" to="-1.0" calcmode="lin" valueType="num">
                                      <p:cBhvr>
                                        <p:cTn id="8" dur="200" decel="50000" autoRev="1" fill="hold">
                                          <p:stCondLst>
                                            <p:cond delay="600"/>
                                          </p:stCondLst>
                                        </p:cTn>
                                        <p:tgtEl>
                                          <p:spTgt spid="44036"/>
                                        </p:tgtEl>
                                        <p:attrNameLst>
                                          <p:attrName>xshear</p:attrName>
                                        </p:attrNameLst>
                                      </p:cBhvr>
                                    </p:anim>
                                    <p:animScale>
                                      <p:cBhvr>
                                        <p:cTn id="9" dur="200" decel="100000" autoRev="1" fill="hold">
                                          <p:stCondLst>
                                            <p:cond delay="600"/>
                                          </p:stCondLst>
                                        </p:cTn>
                                        <p:tgtEl>
                                          <p:spTgt spid="44036"/>
                                        </p:tgtEl>
                                      </p:cBhvr>
                                      <p:from x="100000" y="100000"/>
                                      <p:to x="80000" y="100000"/>
                                    </p:animScale>
                                    <p:anim by="(#ppt_h/3+#ppt_w*0.1)" calcmode="lin" valueType="num">
                                      <p:cBhvr additive="sum">
                                        <p:cTn id="10" dur="200" decel="100000" autoRev="1" fill="hold">
                                          <p:stCondLst>
                                            <p:cond delay="600"/>
                                          </p:stCondLst>
                                        </p:cTn>
                                        <p:tgtEl>
                                          <p:spTgt spid="44036"/>
                                        </p:tgtEl>
                                        <p:attrNameLst>
                                          <p:attrName>ppt_x</p:attrName>
                                        </p:attrNameLst>
                                      </p:cBhvr>
                                    </p:anim>
                                  </p:childTnLst>
                                </p:cTn>
                              </p:par>
                            </p:childTnLst>
                          </p:cTn>
                        </p:par>
                        <p:par>
                          <p:cTn id="11" fill="hold">
                            <p:stCondLst>
                              <p:cond delay="1000"/>
                            </p:stCondLst>
                            <p:childTnLst>
                              <p:par>
                                <p:cTn id="12" presetID="34" presetClass="entr" presetSubtype="0" fill="hold" grpId="0" nodeType="afterEffect">
                                  <p:stCondLst>
                                    <p:cond delay="0"/>
                                  </p:stCondLst>
                                  <p:childTnLst>
                                    <p:set>
                                      <p:cBhvr>
                                        <p:cTn id="13" dur="1" fill="hold">
                                          <p:stCondLst>
                                            <p:cond delay="0"/>
                                          </p:stCondLst>
                                        </p:cTn>
                                        <p:tgtEl>
                                          <p:spTgt spid="44037">
                                            <p:txEl>
                                              <p:pRg st="0" end="0"/>
                                            </p:txEl>
                                          </p:spTgt>
                                        </p:tgtEl>
                                        <p:attrNameLst>
                                          <p:attrName>style.visibility</p:attrName>
                                        </p:attrNameLst>
                                      </p:cBhvr>
                                      <p:to>
                                        <p:strVal val="visible"/>
                                      </p:to>
                                    </p:set>
                                    <p:anim from="(-#ppt_w/2)" to="(#ppt_x)" calcmode="lin" valueType="num">
                                      <p:cBhvr>
                                        <p:cTn id="14" dur="600" fill="hold">
                                          <p:stCondLst>
                                            <p:cond delay="0"/>
                                          </p:stCondLst>
                                        </p:cTn>
                                        <p:tgtEl>
                                          <p:spTgt spid="44037">
                                            <p:txEl>
                                              <p:pRg st="0" end="0"/>
                                            </p:txEl>
                                          </p:spTgt>
                                        </p:tgtEl>
                                        <p:attrNameLst>
                                          <p:attrName>ppt_x</p:attrName>
                                        </p:attrNameLst>
                                      </p:cBhvr>
                                    </p:anim>
                                    <p:anim from="0" to="-1.0" calcmode="lin" valueType="num">
                                      <p:cBhvr>
                                        <p:cTn id="15" dur="200" decel="50000" autoRev="1" fill="hold">
                                          <p:stCondLst>
                                            <p:cond delay="600"/>
                                          </p:stCondLst>
                                        </p:cTn>
                                        <p:tgtEl>
                                          <p:spTgt spid="44037">
                                            <p:txEl>
                                              <p:pRg st="0" end="0"/>
                                            </p:txEl>
                                          </p:spTgt>
                                        </p:tgtEl>
                                        <p:attrNameLst>
                                          <p:attrName>xshear</p:attrName>
                                        </p:attrNameLst>
                                      </p:cBhvr>
                                    </p:anim>
                                    <p:animScale>
                                      <p:cBhvr>
                                        <p:cTn id="16" dur="200" decel="100000" autoRev="1" fill="hold">
                                          <p:stCondLst>
                                            <p:cond delay="600"/>
                                          </p:stCondLst>
                                        </p:cTn>
                                        <p:tgtEl>
                                          <p:spTgt spid="44037">
                                            <p:txEl>
                                              <p:pRg st="0" end="0"/>
                                            </p:txEl>
                                          </p:spTgt>
                                        </p:tgtEl>
                                      </p:cBhvr>
                                      <p:from x="100000" y="100000"/>
                                      <p:to x="80000" y="100000"/>
                                    </p:animScale>
                                    <p:anim by="(#ppt_h/3+#ppt_w*0.1)" calcmode="lin" valueType="num">
                                      <p:cBhvr additive="sum">
                                        <p:cTn id="17" dur="200" decel="100000" autoRev="1" fill="hold">
                                          <p:stCondLst>
                                            <p:cond delay="600"/>
                                          </p:stCondLst>
                                        </p:cTn>
                                        <p:tgtEl>
                                          <p:spTgt spid="44037">
                                            <p:txEl>
                                              <p:pRg st="0" end="0"/>
                                            </p:txEl>
                                          </p:spTgt>
                                        </p:tgtEl>
                                        <p:attrNameLst>
                                          <p:attrName>ppt_x</p:attrName>
                                        </p:attrNameLst>
                                      </p:cBhvr>
                                    </p:anim>
                                  </p:childTnLst>
                                </p:cTn>
                              </p:par>
                            </p:childTnLst>
                          </p:cTn>
                        </p:par>
                        <p:par>
                          <p:cTn id="18" fill="hold">
                            <p:stCondLst>
                              <p:cond delay="2000"/>
                            </p:stCondLst>
                            <p:childTnLst>
                              <p:par>
                                <p:cTn id="19" presetID="34" presetClass="entr" presetSubtype="0" fill="hold" grpId="0" nodeType="afterEffect">
                                  <p:stCondLst>
                                    <p:cond delay="0"/>
                                  </p:stCondLst>
                                  <p:childTnLst>
                                    <p:set>
                                      <p:cBhvr>
                                        <p:cTn id="20" dur="1" fill="hold">
                                          <p:stCondLst>
                                            <p:cond delay="0"/>
                                          </p:stCondLst>
                                        </p:cTn>
                                        <p:tgtEl>
                                          <p:spTgt spid="44037">
                                            <p:txEl>
                                              <p:pRg st="2" end="2"/>
                                            </p:txEl>
                                          </p:spTgt>
                                        </p:tgtEl>
                                        <p:attrNameLst>
                                          <p:attrName>style.visibility</p:attrName>
                                        </p:attrNameLst>
                                      </p:cBhvr>
                                      <p:to>
                                        <p:strVal val="visible"/>
                                      </p:to>
                                    </p:set>
                                    <p:anim from="(-#ppt_w/2)" to="(#ppt_x)" calcmode="lin" valueType="num">
                                      <p:cBhvr>
                                        <p:cTn id="21" dur="600" fill="hold">
                                          <p:stCondLst>
                                            <p:cond delay="0"/>
                                          </p:stCondLst>
                                        </p:cTn>
                                        <p:tgtEl>
                                          <p:spTgt spid="44037">
                                            <p:txEl>
                                              <p:pRg st="2" end="2"/>
                                            </p:txEl>
                                          </p:spTgt>
                                        </p:tgtEl>
                                        <p:attrNameLst>
                                          <p:attrName>ppt_x</p:attrName>
                                        </p:attrNameLst>
                                      </p:cBhvr>
                                    </p:anim>
                                    <p:anim from="0" to="-1.0" calcmode="lin" valueType="num">
                                      <p:cBhvr>
                                        <p:cTn id="22" dur="200" decel="50000" autoRev="1" fill="hold">
                                          <p:stCondLst>
                                            <p:cond delay="600"/>
                                          </p:stCondLst>
                                        </p:cTn>
                                        <p:tgtEl>
                                          <p:spTgt spid="44037">
                                            <p:txEl>
                                              <p:pRg st="2" end="2"/>
                                            </p:txEl>
                                          </p:spTgt>
                                        </p:tgtEl>
                                        <p:attrNameLst>
                                          <p:attrName>xshear</p:attrName>
                                        </p:attrNameLst>
                                      </p:cBhvr>
                                    </p:anim>
                                    <p:animScale>
                                      <p:cBhvr>
                                        <p:cTn id="23" dur="200" decel="100000" autoRev="1" fill="hold">
                                          <p:stCondLst>
                                            <p:cond delay="600"/>
                                          </p:stCondLst>
                                        </p:cTn>
                                        <p:tgtEl>
                                          <p:spTgt spid="44037">
                                            <p:txEl>
                                              <p:pRg st="2" end="2"/>
                                            </p:txEl>
                                          </p:spTgt>
                                        </p:tgtEl>
                                      </p:cBhvr>
                                      <p:from x="100000" y="100000"/>
                                      <p:to x="80000" y="100000"/>
                                    </p:animScale>
                                    <p:anim by="(#ppt_h/3+#ppt_w*0.1)" calcmode="lin" valueType="num">
                                      <p:cBhvr additive="sum">
                                        <p:cTn id="24" dur="200" decel="100000" autoRev="1" fill="hold">
                                          <p:stCondLst>
                                            <p:cond delay="600"/>
                                          </p:stCondLst>
                                        </p:cTn>
                                        <p:tgtEl>
                                          <p:spTgt spid="44037">
                                            <p:txEl>
                                              <p:pRg st="2" end="2"/>
                                            </p:txEl>
                                          </p:spTgt>
                                        </p:tgtEl>
                                        <p:attrNameLst>
                                          <p:attrName>ppt_x</p:attrName>
                                        </p:attrNameLst>
                                      </p:cBhvr>
                                    </p:anim>
                                  </p:childTnLst>
                                </p:cTn>
                              </p:par>
                            </p:childTnLst>
                          </p:cTn>
                        </p:par>
                        <p:par>
                          <p:cTn id="25" fill="hold">
                            <p:stCondLst>
                              <p:cond delay="3000"/>
                            </p:stCondLst>
                            <p:childTnLst>
                              <p:par>
                                <p:cTn id="26" presetID="34" presetClass="entr" presetSubtype="0" fill="hold" grpId="0" nodeType="afterEffect">
                                  <p:stCondLst>
                                    <p:cond delay="0"/>
                                  </p:stCondLst>
                                  <p:childTnLst>
                                    <p:set>
                                      <p:cBhvr>
                                        <p:cTn id="27" dur="1" fill="hold">
                                          <p:stCondLst>
                                            <p:cond delay="0"/>
                                          </p:stCondLst>
                                        </p:cTn>
                                        <p:tgtEl>
                                          <p:spTgt spid="44037">
                                            <p:txEl>
                                              <p:pRg st="3" end="3"/>
                                            </p:txEl>
                                          </p:spTgt>
                                        </p:tgtEl>
                                        <p:attrNameLst>
                                          <p:attrName>style.visibility</p:attrName>
                                        </p:attrNameLst>
                                      </p:cBhvr>
                                      <p:to>
                                        <p:strVal val="visible"/>
                                      </p:to>
                                    </p:set>
                                    <p:anim from="(-#ppt_w/2)" to="(#ppt_x)" calcmode="lin" valueType="num">
                                      <p:cBhvr>
                                        <p:cTn id="28" dur="600" fill="hold">
                                          <p:stCondLst>
                                            <p:cond delay="0"/>
                                          </p:stCondLst>
                                        </p:cTn>
                                        <p:tgtEl>
                                          <p:spTgt spid="44037">
                                            <p:txEl>
                                              <p:pRg st="3" end="3"/>
                                            </p:txEl>
                                          </p:spTgt>
                                        </p:tgtEl>
                                        <p:attrNameLst>
                                          <p:attrName>ppt_x</p:attrName>
                                        </p:attrNameLst>
                                      </p:cBhvr>
                                    </p:anim>
                                    <p:anim from="0" to="-1.0" calcmode="lin" valueType="num">
                                      <p:cBhvr>
                                        <p:cTn id="29" dur="200" decel="50000" autoRev="1" fill="hold">
                                          <p:stCondLst>
                                            <p:cond delay="600"/>
                                          </p:stCondLst>
                                        </p:cTn>
                                        <p:tgtEl>
                                          <p:spTgt spid="44037">
                                            <p:txEl>
                                              <p:pRg st="3" end="3"/>
                                            </p:txEl>
                                          </p:spTgt>
                                        </p:tgtEl>
                                        <p:attrNameLst>
                                          <p:attrName>xshear</p:attrName>
                                        </p:attrNameLst>
                                      </p:cBhvr>
                                    </p:anim>
                                    <p:animScale>
                                      <p:cBhvr>
                                        <p:cTn id="30" dur="200" decel="100000" autoRev="1" fill="hold">
                                          <p:stCondLst>
                                            <p:cond delay="600"/>
                                          </p:stCondLst>
                                        </p:cTn>
                                        <p:tgtEl>
                                          <p:spTgt spid="44037">
                                            <p:txEl>
                                              <p:pRg st="3" end="3"/>
                                            </p:txEl>
                                          </p:spTgt>
                                        </p:tgtEl>
                                      </p:cBhvr>
                                      <p:from x="100000" y="100000"/>
                                      <p:to x="80000" y="100000"/>
                                    </p:animScale>
                                    <p:anim by="(#ppt_h/3+#ppt_w*0.1)" calcmode="lin" valueType="num">
                                      <p:cBhvr additive="sum">
                                        <p:cTn id="31" dur="200" decel="100000" autoRev="1" fill="hold">
                                          <p:stCondLst>
                                            <p:cond delay="600"/>
                                          </p:stCondLst>
                                        </p:cTn>
                                        <p:tgtEl>
                                          <p:spTgt spid="44037">
                                            <p:txEl>
                                              <p:pRg st="3" end="3"/>
                                            </p:txEl>
                                          </p:spTgt>
                                        </p:tgtEl>
                                        <p:attrNameLst>
                                          <p:attrName>ppt_x</p:attrName>
                                        </p:attrNameLst>
                                      </p:cBhvr>
                                    </p:anim>
                                  </p:childTnLst>
                                </p:cTn>
                              </p:par>
                            </p:childTnLst>
                          </p:cTn>
                        </p:par>
                        <p:par>
                          <p:cTn id="32" fill="hold">
                            <p:stCondLst>
                              <p:cond delay="4000"/>
                            </p:stCondLst>
                            <p:childTnLst>
                              <p:par>
                                <p:cTn id="33" presetID="34" presetClass="entr" presetSubtype="0" fill="hold" grpId="0" nodeType="afterEffect">
                                  <p:stCondLst>
                                    <p:cond delay="0"/>
                                  </p:stCondLst>
                                  <p:childTnLst>
                                    <p:set>
                                      <p:cBhvr>
                                        <p:cTn id="34" dur="1" fill="hold">
                                          <p:stCondLst>
                                            <p:cond delay="0"/>
                                          </p:stCondLst>
                                        </p:cTn>
                                        <p:tgtEl>
                                          <p:spTgt spid="44037">
                                            <p:txEl>
                                              <p:pRg st="4" end="4"/>
                                            </p:txEl>
                                          </p:spTgt>
                                        </p:tgtEl>
                                        <p:attrNameLst>
                                          <p:attrName>style.visibility</p:attrName>
                                        </p:attrNameLst>
                                      </p:cBhvr>
                                      <p:to>
                                        <p:strVal val="visible"/>
                                      </p:to>
                                    </p:set>
                                    <p:anim from="(-#ppt_w/2)" to="(#ppt_x)" calcmode="lin" valueType="num">
                                      <p:cBhvr>
                                        <p:cTn id="35" dur="600" fill="hold">
                                          <p:stCondLst>
                                            <p:cond delay="0"/>
                                          </p:stCondLst>
                                        </p:cTn>
                                        <p:tgtEl>
                                          <p:spTgt spid="44037">
                                            <p:txEl>
                                              <p:pRg st="4" end="4"/>
                                            </p:txEl>
                                          </p:spTgt>
                                        </p:tgtEl>
                                        <p:attrNameLst>
                                          <p:attrName>ppt_x</p:attrName>
                                        </p:attrNameLst>
                                      </p:cBhvr>
                                    </p:anim>
                                    <p:anim from="0" to="-1.0" calcmode="lin" valueType="num">
                                      <p:cBhvr>
                                        <p:cTn id="36" dur="200" decel="50000" autoRev="1" fill="hold">
                                          <p:stCondLst>
                                            <p:cond delay="600"/>
                                          </p:stCondLst>
                                        </p:cTn>
                                        <p:tgtEl>
                                          <p:spTgt spid="44037">
                                            <p:txEl>
                                              <p:pRg st="4" end="4"/>
                                            </p:txEl>
                                          </p:spTgt>
                                        </p:tgtEl>
                                        <p:attrNameLst>
                                          <p:attrName>xshear</p:attrName>
                                        </p:attrNameLst>
                                      </p:cBhvr>
                                    </p:anim>
                                    <p:animScale>
                                      <p:cBhvr>
                                        <p:cTn id="37" dur="200" decel="100000" autoRev="1" fill="hold">
                                          <p:stCondLst>
                                            <p:cond delay="600"/>
                                          </p:stCondLst>
                                        </p:cTn>
                                        <p:tgtEl>
                                          <p:spTgt spid="44037">
                                            <p:txEl>
                                              <p:pRg st="4" end="4"/>
                                            </p:txEl>
                                          </p:spTgt>
                                        </p:tgtEl>
                                      </p:cBhvr>
                                      <p:from x="100000" y="100000"/>
                                      <p:to x="80000" y="100000"/>
                                    </p:animScale>
                                    <p:anim by="(#ppt_h/3+#ppt_w*0.1)" calcmode="lin" valueType="num">
                                      <p:cBhvr additive="sum">
                                        <p:cTn id="38" dur="200" decel="100000" autoRev="1" fill="hold">
                                          <p:stCondLst>
                                            <p:cond delay="600"/>
                                          </p:stCondLst>
                                        </p:cTn>
                                        <p:tgtEl>
                                          <p:spTgt spid="44037">
                                            <p:txEl>
                                              <p:pRg st="4" end="4"/>
                                            </p:txEl>
                                          </p:spTgt>
                                        </p:tgtEl>
                                        <p:attrNameLst>
                                          <p:attrName>ppt_x</p:attrName>
                                        </p:attrNameLst>
                                      </p:cBhvr>
                                    </p:anim>
                                  </p:childTnLst>
                                </p:cTn>
                              </p:par>
                              <p:par>
                                <p:cTn id="39" presetID="23" presetClass="entr" presetSubtype="16" fill="hold" nodeType="withEffect">
                                  <p:stCondLst>
                                    <p:cond delay="0"/>
                                  </p:stCondLst>
                                  <p:childTnLst>
                                    <p:set>
                                      <p:cBhvr>
                                        <p:cTn id="40" dur="1" fill="hold">
                                          <p:stCondLst>
                                            <p:cond delay="0"/>
                                          </p:stCondLst>
                                        </p:cTn>
                                        <p:tgtEl>
                                          <p:spTgt spid="44038"/>
                                        </p:tgtEl>
                                        <p:attrNameLst>
                                          <p:attrName>style.visibility</p:attrName>
                                        </p:attrNameLst>
                                      </p:cBhvr>
                                      <p:to>
                                        <p:strVal val="visible"/>
                                      </p:to>
                                    </p:set>
                                    <p:anim calcmode="lin" valueType="num">
                                      <p:cBhvr>
                                        <p:cTn id="41" dur="2000" fill="hold"/>
                                        <p:tgtEl>
                                          <p:spTgt spid="44038"/>
                                        </p:tgtEl>
                                        <p:attrNameLst>
                                          <p:attrName>ppt_w</p:attrName>
                                        </p:attrNameLst>
                                      </p:cBhvr>
                                      <p:tavLst>
                                        <p:tav tm="0">
                                          <p:val>
                                            <p:fltVal val="0"/>
                                          </p:val>
                                        </p:tav>
                                        <p:tav tm="100000">
                                          <p:val>
                                            <p:strVal val="#ppt_w"/>
                                          </p:val>
                                        </p:tav>
                                      </p:tavLst>
                                    </p:anim>
                                    <p:anim calcmode="lin" valueType="num">
                                      <p:cBhvr>
                                        <p:cTn id="42" dur="2000" fill="hold"/>
                                        <p:tgtEl>
                                          <p:spTgt spid="44038"/>
                                        </p:tgtEl>
                                        <p:attrNameLst>
                                          <p:attrName>ppt_h</p:attrName>
                                        </p:attrNameLst>
                                      </p:cBhvr>
                                      <p:tavLst>
                                        <p:tav tm="0">
                                          <p:val>
                                            <p:fltVal val="0"/>
                                          </p:val>
                                        </p:tav>
                                        <p:tav tm="100000">
                                          <p:val>
                                            <p:strVal val="#ppt_h"/>
                                          </p:val>
                                        </p:tav>
                                      </p:tavLst>
                                    </p:anim>
                                  </p:childTnLst>
                                </p:cTn>
                              </p:par>
                              <p:par>
                                <p:cTn id="43" presetID="23" presetClass="entr" presetSubtype="16" fill="hold" nodeType="withEffect">
                                  <p:stCondLst>
                                    <p:cond delay="0"/>
                                  </p:stCondLst>
                                  <p:childTnLst>
                                    <p:set>
                                      <p:cBhvr>
                                        <p:cTn id="44" dur="1" fill="hold">
                                          <p:stCondLst>
                                            <p:cond delay="0"/>
                                          </p:stCondLst>
                                        </p:cTn>
                                        <p:tgtEl>
                                          <p:spTgt spid="44041"/>
                                        </p:tgtEl>
                                        <p:attrNameLst>
                                          <p:attrName>style.visibility</p:attrName>
                                        </p:attrNameLst>
                                      </p:cBhvr>
                                      <p:to>
                                        <p:strVal val="visible"/>
                                      </p:to>
                                    </p:set>
                                    <p:anim calcmode="lin" valueType="num">
                                      <p:cBhvr>
                                        <p:cTn id="45" dur="2000" fill="hold"/>
                                        <p:tgtEl>
                                          <p:spTgt spid="44041"/>
                                        </p:tgtEl>
                                        <p:attrNameLst>
                                          <p:attrName>ppt_w</p:attrName>
                                        </p:attrNameLst>
                                      </p:cBhvr>
                                      <p:tavLst>
                                        <p:tav tm="0">
                                          <p:val>
                                            <p:fltVal val="0"/>
                                          </p:val>
                                        </p:tav>
                                        <p:tav tm="100000">
                                          <p:val>
                                            <p:strVal val="#ppt_w"/>
                                          </p:val>
                                        </p:tav>
                                      </p:tavLst>
                                    </p:anim>
                                    <p:anim calcmode="lin" valueType="num">
                                      <p:cBhvr>
                                        <p:cTn id="46" dur="2000" fill="hold"/>
                                        <p:tgtEl>
                                          <p:spTgt spid="44041"/>
                                        </p:tgtEl>
                                        <p:attrNameLst>
                                          <p:attrName>ppt_h</p:attrName>
                                        </p:attrNameLst>
                                      </p:cBhvr>
                                      <p:tavLst>
                                        <p:tav tm="0">
                                          <p:val>
                                            <p:fltVal val="0"/>
                                          </p:val>
                                        </p:tav>
                                        <p:tav tm="100000">
                                          <p:val>
                                            <p:strVal val="#ppt_h"/>
                                          </p:val>
                                        </p:tav>
                                      </p:tavLst>
                                    </p:anim>
                                  </p:childTnLst>
                                </p:cTn>
                              </p:par>
                              <p:par>
                                <p:cTn id="47" presetID="23" presetClass="entr" presetSubtype="16" fill="hold" nodeType="withEffect">
                                  <p:stCondLst>
                                    <p:cond delay="0"/>
                                  </p:stCondLst>
                                  <p:childTnLst>
                                    <p:set>
                                      <p:cBhvr>
                                        <p:cTn id="48" dur="1" fill="hold">
                                          <p:stCondLst>
                                            <p:cond delay="0"/>
                                          </p:stCondLst>
                                        </p:cTn>
                                        <p:tgtEl>
                                          <p:spTgt spid="44042"/>
                                        </p:tgtEl>
                                        <p:attrNameLst>
                                          <p:attrName>style.visibility</p:attrName>
                                        </p:attrNameLst>
                                      </p:cBhvr>
                                      <p:to>
                                        <p:strVal val="visible"/>
                                      </p:to>
                                    </p:set>
                                    <p:anim calcmode="lin" valueType="num">
                                      <p:cBhvr>
                                        <p:cTn id="49" dur="2000" fill="hold"/>
                                        <p:tgtEl>
                                          <p:spTgt spid="44042"/>
                                        </p:tgtEl>
                                        <p:attrNameLst>
                                          <p:attrName>ppt_w</p:attrName>
                                        </p:attrNameLst>
                                      </p:cBhvr>
                                      <p:tavLst>
                                        <p:tav tm="0">
                                          <p:val>
                                            <p:fltVal val="0"/>
                                          </p:val>
                                        </p:tav>
                                        <p:tav tm="100000">
                                          <p:val>
                                            <p:strVal val="#ppt_w"/>
                                          </p:val>
                                        </p:tav>
                                      </p:tavLst>
                                    </p:anim>
                                    <p:anim calcmode="lin" valueType="num">
                                      <p:cBhvr>
                                        <p:cTn id="50" dur="2000" fill="hold"/>
                                        <p:tgtEl>
                                          <p:spTgt spid="4404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6" grpId="0" animBg="1"/>
      <p:bldP spid="44037"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body" idx="1"/>
          </p:nvPr>
        </p:nvSpPr>
        <p:spPr>
          <a:xfrm>
            <a:off x="0" y="1143000"/>
            <a:ext cx="7772400" cy="4411663"/>
          </a:xfrm>
        </p:spPr>
        <p:txBody>
          <a:bodyPr/>
          <a:lstStyle/>
          <a:p>
            <a:pPr>
              <a:lnSpc>
                <a:spcPct val="80000"/>
              </a:lnSpc>
              <a:buFont typeface="Wingdings" pitchFamily="2" charset="2"/>
              <a:buNone/>
            </a:pPr>
            <a:r>
              <a:rPr lang="ru-RU" sz="1600" i="1"/>
              <a:t>      </a:t>
            </a:r>
            <a:r>
              <a:rPr lang="ru-RU" sz="1800" i="1">
                <a:latin typeface="Monotype Corsiva" pitchFamily="66" charset="0"/>
              </a:rPr>
              <a:t>Перешагивание (ножницы)</a:t>
            </a:r>
          </a:p>
          <a:p>
            <a:pPr>
              <a:lnSpc>
                <a:spcPct val="80000"/>
              </a:lnSpc>
              <a:buFont typeface="Wingdings" pitchFamily="2" charset="2"/>
              <a:buNone/>
            </a:pPr>
            <a:r>
              <a:rPr lang="ru-RU" sz="1800" i="1">
                <a:latin typeface="Monotype Corsiva" pitchFamily="66" charset="0"/>
              </a:rPr>
              <a:t>      Является наиболее простым и доступным из всех способов прыжка в высоту. Он не требует дорогого инвентаря, специальных поролоновых матов, так как прыгун осуществляет приземление на обе ноги и может прыгать в яму с песком. При выполнении отталкивания толчковая нога начинает выпрямляться сразу же после постановки ее на грунт. Маховая нога помогает отталкиванию. Она выпрямляется, максимально высоко поднимается над планкой, а затем энергично опускается за планку, делая перешагивание. Туловище наклоняется вперед. Одновременно толчковая нога переносится через планку повернутой стопой кнаружи. Прыгун приземляется на маховую ногу</a:t>
            </a:r>
            <a:r>
              <a:rPr lang="ru-RU" sz="1800">
                <a:latin typeface="Monotype Corsiva" pitchFamily="66" charset="0"/>
              </a:rPr>
              <a:t>.</a:t>
            </a:r>
          </a:p>
        </p:txBody>
      </p:sp>
      <p:sp>
        <p:nvSpPr>
          <p:cNvPr id="45060" name="Rectangle 4"/>
          <p:cNvSpPr>
            <a:spLocks noChangeArrowheads="1"/>
          </p:cNvSpPr>
          <p:nvPr/>
        </p:nvSpPr>
        <p:spPr bwMode="auto">
          <a:xfrm>
            <a:off x="381000" y="3429000"/>
            <a:ext cx="7315200" cy="1465263"/>
          </a:xfrm>
          <a:prstGeom prst="rect">
            <a:avLst/>
          </a:prstGeom>
          <a:noFill/>
          <a:ln w="9525">
            <a:noFill/>
            <a:miter lim="800000"/>
            <a:headEnd/>
            <a:tailEnd/>
          </a:ln>
          <a:effectLst/>
        </p:spPr>
        <p:txBody>
          <a:bodyPr>
            <a:spAutoFit/>
          </a:bodyPr>
          <a:lstStyle/>
          <a:p>
            <a:r>
              <a:rPr lang="ru-RU" i="1">
                <a:latin typeface="Monotype Corsiva" pitchFamily="66" charset="0"/>
              </a:rPr>
              <a:t>Перекидной</a:t>
            </a:r>
          </a:p>
          <a:p>
            <a:r>
              <a:rPr lang="ru-RU" i="1">
                <a:latin typeface="Monotype Corsiva" pitchFamily="66" charset="0"/>
              </a:rPr>
              <a:t>Этот способ, чем то похожий на запрыгивание на лошадь, позволял приблизить центр масс прыгуна ближе к планке и давал преимущество по сравнению с перешагиванием примерно 15 сантиметров. Автор его неизвестен. В 1941 году этим стилем американец Лео Стирс покорил новый мировой рекорд 2,11 м</a:t>
            </a:r>
          </a:p>
        </p:txBody>
      </p:sp>
      <p:sp>
        <p:nvSpPr>
          <p:cNvPr id="45061" name="Rectangle 5"/>
          <p:cNvSpPr>
            <a:spLocks noChangeArrowheads="1"/>
          </p:cNvSpPr>
          <p:nvPr/>
        </p:nvSpPr>
        <p:spPr bwMode="auto">
          <a:xfrm>
            <a:off x="381000" y="4495800"/>
            <a:ext cx="7315200" cy="2014538"/>
          </a:xfrm>
          <a:prstGeom prst="rect">
            <a:avLst/>
          </a:prstGeom>
          <a:noFill/>
          <a:ln w="9525">
            <a:noFill/>
            <a:miter lim="800000"/>
            <a:headEnd/>
            <a:tailEnd/>
          </a:ln>
          <a:effectLst/>
        </p:spPr>
        <p:txBody>
          <a:bodyPr>
            <a:spAutoFit/>
          </a:bodyPr>
          <a:lstStyle/>
          <a:p>
            <a:endParaRPr lang="en-US" i="1">
              <a:latin typeface="Monotype Corsiva" pitchFamily="66" charset="0"/>
            </a:endParaRPr>
          </a:p>
          <a:p>
            <a:endParaRPr lang="ru-RU" i="1">
              <a:latin typeface="Monotype Corsiva" pitchFamily="66" charset="0"/>
            </a:endParaRPr>
          </a:p>
          <a:p>
            <a:r>
              <a:rPr lang="ru-RU" i="1">
                <a:latin typeface="Monotype Corsiva" pitchFamily="66" charset="0"/>
              </a:rPr>
              <a:t>Разбег при методе фосбери-флоп</a:t>
            </a:r>
          </a:p>
          <a:p>
            <a:r>
              <a:rPr lang="ru-RU" i="1">
                <a:latin typeface="Monotype Corsiva" pitchFamily="66" charset="0"/>
              </a:rPr>
              <a:t>После отталкивания толчковой ногой тело выпрямляется и быстро поворачивается спиной к планке, принимая нужное положение. Резким движением тело устремляется вперед. После этого плечи прыгуна оказываются за планкой и прыгун выполняет над планкой прогибание – мост.</a:t>
            </a:r>
          </a:p>
        </p:txBody>
      </p:sp>
      <p:sp>
        <p:nvSpPr>
          <p:cNvPr id="45063" name="WordArt 7"/>
          <p:cNvSpPr>
            <a:spLocks noChangeArrowheads="1" noChangeShapeType="1" noTextEdit="1"/>
          </p:cNvSpPr>
          <p:nvPr/>
        </p:nvSpPr>
        <p:spPr bwMode="auto">
          <a:xfrm>
            <a:off x="457200" y="457200"/>
            <a:ext cx="3676650" cy="523875"/>
          </a:xfrm>
          <a:prstGeom prst="rect">
            <a:avLst/>
          </a:prstGeom>
        </p:spPr>
        <p:txBody>
          <a:bodyPr wrap="none" fromWordArt="1">
            <a:prstTxWarp prst="textPlain">
              <a:avLst>
                <a:gd name="adj" fmla="val 50000"/>
              </a:avLst>
            </a:prstTxWarp>
          </a:bodyPr>
          <a:lstStyle/>
          <a:p>
            <a:pPr algn="ctr"/>
            <a:r>
              <a:rPr lang="ru-RU" sz="3600" kern="10">
                <a:ln w="9525">
                  <a:solidFill>
                    <a:srgbClr val="000000"/>
                  </a:solidFill>
                  <a:round/>
                  <a:headEnd/>
                  <a:tailEnd/>
                </a:ln>
                <a:solidFill>
                  <a:srgbClr val="FFFFFF"/>
                </a:solidFill>
                <a:latin typeface="Arial"/>
                <a:cs typeface="Arial"/>
              </a:rPr>
              <a:t>Прыжки в высоту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afterEffect">
                                  <p:stCondLst>
                                    <p:cond delay="0"/>
                                  </p:stCondLst>
                                  <p:childTnLst>
                                    <p:set>
                                      <p:cBhvr>
                                        <p:cTn id="6" dur="1" fill="hold">
                                          <p:stCondLst>
                                            <p:cond delay="0"/>
                                          </p:stCondLst>
                                        </p:cTn>
                                        <p:tgtEl>
                                          <p:spTgt spid="45063"/>
                                        </p:tgtEl>
                                        <p:attrNameLst>
                                          <p:attrName>style.visibility</p:attrName>
                                        </p:attrNameLst>
                                      </p:cBhvr>
                                      <p:to>
                                        <p:strVal val="visible"/>
                                      </p:to>
                                    </p:set>
                                    <p:anim from="(-#ppt_w/2)" to="(#ppt_x)" calcmode="lin" valueType="num">
                                      <p:cBhvr>
                                        <p:cTn id="7" dur="600" fill="hold">
                                          <p:stCondLst>
                                            <p:cond delay="0"/>
                                          </p:stCondLst>
                                        </p:cTn>
                                        <p:tgtEl>
                                          <p:spTgt spid="45063"/>
                                        </p:tgtEl>
                                        <p:attrNameLst>
                                          <p:attrName>ppt_x</p:attrName>
                                        </p:attrNameLst>
                                      </p:cBhvr>
                                    </p:anim>
                                    <p:anim from="0" to="-1.0" calcmode="lin" valueType="num">
                                      <p:cBhvr>
                                        <p:cTn id="8" dur="200" decel="50000" autoRev="1" fill="hold">
                                          <p:stCondLst>
                                            <p:cond delay="600"/>
                                          </p:stCondLst>
                                        </p:cTn>
                                        <p:tgtEl>
                                          <p:spTgt spid="45063"/>
                                        </p:tgtEl>
                                        <p:attrNameLst>
                                          <p:attrName>xshear</p:attrName>
                                        </p:attrNameLst>
                                      </p:cBhvr>
                                    </p:anim>
                                    <p:animScale>
                                      <p:cBhvr>
                                        <p:cTn id="9" dur="200" decel="100000" autoRev="1" fill="hold">
                                          <p:stCondLst>
                                            <p:cond delay="600"/>
                                          </p:stCondLst>
                                        </p:cTn>
                                        <p:tgtEl>
                                          <p:spTgt spid="45063"/>
                                        </p:tgtEl>
                                      </p:cBhvr>
                                      <p:from x="100000" y="100000"/>
                                      <p:to x="80000" y="100000"/>
                                    </p:animScale>
                                    <p:anim by="(#ppt_h/3+#ppt_w*0.1)" calcmode="lin" valueType="num">
                                      <p:cBhvr additive="sum">
                                        <p:cTn id="10" dur="200" decel="100000" autoRev="1" fill="hold">
                                          <p:stCondLst>
                                            <p:cond delay="600"/>
                                          </p:stCondLst>
                                        </p:cTn>
                                        <p:tgtEl>
                                          <p:spTgt spid="45063"/>
                                        </p:tgtEl>
                                        <p:attrNameLst>
                                          <p:attrName>ppt_x</p:attrName>
                                        </p:attrNameLst>
                                      </p:cBhvr>
                                    </p:anim>
                                  </p:childTnLst>
                                </p:cTn>
                              </p:par>
                            </p:childTnLst>
                          </p:cTn>
                        </p:par>
                        <p:par>
                          <p:cTn id="11" fill="hold">
                            <p:stCondLst>
                              <p:cond delay="1000"/>
                            </p:stCondLst>
                            <p:childTnLst>
                              <p:par>
                                <p:cTn id="12" presetID="34" presetClass="entr" presetSubtype="0" fill="hold" grpId="0" nodeType="afterEffect">
                                  <p:stCondLst>
                                    <p:cond delay="0"/>
                                  </p:stCondLst>
                                  <p:childTnLst>
                                    <p:set>
                                      <p:cBhvr>
                                        <p:cTn id="13" dur="1" fill="hold">
                                          <p:stCondLst>
                                            <p:cond delay="0"/>
                                          </p:stCondLst>
                                        </p:cTn>
                                        <p:tgtEl>
                                          <p:spTgt spid="45059">
                                            <p:txEl>
                                              <p:pRg st="0" end="0"/>
                                            </p:txEl>
                                          </p:spTgt>
                                        </p:tgtEl>
                                        <p:attrNameLst>
                                          <p:attrName>style.visibility</p:attrName>
                                        </p:attrNameLst>
                                      </p:cBhvr>
                                      <p:to>
                                        <p:strVal val="visible"/>
                                      </p:to>
                                    </p:set>
                                    <p:anim from="(-#ppt_w/2)" to="(#ppt_x)" calcmode="lin" valueType="num">
                                      <p:cBhvr>
                                        <p:cTn id="14" dur="600" fill="hold">
                                          <p:stCondLst>
                                            <p:cond delay="0"/>
                                          </p:stCondLst>
                                        </p:cTn>
                                        <p:tgtEl>
                                          <p:spTgt spid="45059">
                                            <p:txEl>
                                              <p:pRg st="0" end="0"/>
                                            </p:txEl>
                                          </p:spTgt>
                                        </p:tgtEl>
                                        <p:attrNameLst>
                                          <p:attrName>ppt_x</p:attrName>
                                        </p:attrNameLst>
                                      </p:cBhvr>
                                    </p:anim>
                                    <p:anim from="0" to="-1.0" calcmode="lin" valueType="num">
                                      <p:cBhvr>
                                        <p:cTn id="15" dur="200" decel="50000" autoRev="1" fill="hold">
                                          <p:stCondLst>
                                            <p:cond delay="600"/>
                                          </p:stCondLst>
                                        </p:cTn>
                                        <p:tgtEl>
                                          <p:spTgt spid="45059">
                                            <p:txEl>
                                              <p:pRg st="0" end="0"/>
                                            </p:txEl>
                                          </p:spTgt>
                                        </p:tgtEl>
                                        <p:attrNameLst>
                                          <p:attrName>xshear</p:attrName>
                                        </p:attrNameLst>
                                      </p:cBhvr>
                                    </p:anim>
                                    <p:animScale>
                                      <p:cBhvr>
                                        <p:cTn id="16" dur="200" decel="100000" autoRev="1" fill="hold">
                                          <p:stCondLst>
                                            <p:cond delay="600"/>
                                          </p:stCondLst>
                                        </p:cTn>
                                        <p:tgtEl>
                                          <p:spTgt spid="45059">
                                            <p:txEl>
                                              <p:pRg st="0" end="0"/>
                                            </p:txEl>
                                          </p:spTgt>
                                        </p:tgtEl>
                                      </p:cBhvr>
                                      <p:from x="100000" y="100000"/>
                                      <p:to x="80000" y="100000"/>
                                    </p:animScale>
                                    <p:anim by="(#ppt_h/3+#ppt_w*0.1)" calcmode="lin" valueType="num">
                                      <p:cBhvr additive="sum">
                                        <p:cTn id="17" dur="200" decel="100000" autoRev="1" fill="hold">
                                          <p:stCondLst>
                                            <p:cond delay="600"/>
                                          </p:stCondLst>
                                        </p:cTn>
                                        <p:tgtEl>
                                          <p:spTgt spid="45059">
                                            <p:txEl>
                                              <p:pRg st="0" end="0"/>
                                            </p:txEl>
                                          </p:spTgt>
                                        </p:tgtEl>
                                        <p:attrNameLst>
                                          <p:attrName>ppt_x</p:attrName>
                                        </p:attrNameLst>
                                      </p:cBhvr>
                                    </p:anim>
                                  </p:childTnLst>
                                </p:cTn>
                              </p:par>
                            </p:childTnLst>
                          </p:cTn>
                        </p:par>
                        <p:par>
                          <p:cTn id="18" fill="hold">
                            <p:stCondLst>
                              <p:cond delay="2000"/>
                            </p:stCondLst>
                            <p:childTnLst>
                              <p:par>
                                <p:cTn id="19" presetID="34" presetClass="entr" presetSubtype="0" fill="hold" grpId="0" nodeType="afterEffect">
                                  <p:stCondLst>
                                    <p:cond delay="0"/>
                                  </p:stCondLst>
                                  <p:childTnLst>
                                    <p:set>
                                      <p:cBhvr>
                                        <p:cTn id="20" dur="1" fill="hold">
                                          <p:stCondLst>
                                            <p:cond delay="0"/>
                                          </p:stCondLst>
                                        </p:cTn>
                                        <p:tgtEl>
                                          <p:spTgt spid="45059">
                                            <p:txEl>
                                              <p:pRg st="1" end="1"/>
                                            </p:txEl>
                                          </p:spTgt>
                                        </p:tgtEl>
                                        <p:attrNameLst>
                                          <p:attrName>style.visibility</p:attrName>
                                        </p:attrNameLst>
                                      </p:cBhvr>
                                      <p:to>
                                        <p:strVal val="visible"/>
                                      </p:to>
                                    </p:set>
                                    <p:anim from="(-#ppt_w/2)" to="(#ppt_x)" calcmode="lin" valueType="num">
                                      <p:cBhvr>
                                        <p:cTn id="21" dur="600" fill="hold">
                                          <p:stCondLst>
                                            <p:cond delay="0"/>
                                          </p:stCondLst>
                                        </p:cTn>
                                        <p:tgtEl>
                                          <p:spTgt spid="45059">
                                            <p:txEl>
                                              <p:pRg st="1" end="1"/>
                                            </p:txEl>
                                          </p:spTgt>
                                        </p:tgtEl>
                                        <p:attrNameLst>
                                          <p:attrName>ppt_x</p:attrName>
                                        </p:attrNameLst>
                                      </p:cBhvr>
                                    </p:anim>
                                    <p:anim from="0" to="-1.0" calcmode="lin" valueType="num">
                                      <p:cBhvr>
                                        <p:cTn id="22" dur="200" decel="50000" autoRev="1" fill="hold">
                                          <p:stCondLst>
                                            <p:cond delay="600"/>
                                          </p:stCondLst>
                                        </p:cTn>
                                        <p:tgtEl>
                                          <p:spTgt spid="45059">
                                            <p:txEl>
                                              <p:pRg st="1" end="1"/>
                                            </p:txEl>
                                          </p:spTgt>
                                        </p:tgtEl>
                                        <p:attrNameLst>
                                          <p:attrName>xshear</p:attrName>
                                        </p:attrNameLst>
                                      </p:cBhvr>
                                    </p:anim>
                                    <p:animScale>
                                      <p:cBhvr>
                                        <p:cTn id="23" dur="200" decel="100000" autoRev="1" fill="hold">
                                          <p:stCondLst>
                                            <p:cond delay="600"/>
                                          </p:stCondLst>
                                        </p:cTn>
                                        <p:tgtEl>
                                          <p:spTgt spid="45059">
                                            <p:txEl>
                                              <p:pRg st="1" end="1"/>
                                            </p:txEl>
                                          </p:spTgt>
                                        </p:tgtEl>
                                      </p:cBhvr>
                                      <p:from x="100000" y="100000"/>
                                      <p:to x="80000" y="100000"/>
                                    </p:animScale>
                                    <p:anim by="(#ppt_h/3+#ppt_w*0.1)" calcmode="lin" valueType="num">
                                      <p:cBhvr additive="sum">
                                        <p:cTn id="24" dur="200" decel="100000" autoRev="1" fill="hold">
                                          <p:stCondLst>
                                            <p:cond delay="600"/>
                                          </p:stCondLst>
                                        </p:cTn>
                                        <p:tgtEl>
                                          <p:spTgt spid="45059">
                                            <p:txEl>
                                              <p:pRg st="1" end="1"/>
                                            </p:txEl>
                                          </p:spTgt>
                                        </p:tgtEl>
                                        <p:attrNameLst>
                                          <p:attrName>ppt_x</p:attrName>
                                        </p:attrNameLst>
                                      </p:cBhvr>
                                    </p:anim>
                                  </p:childTnLst>
                                </p:cTn>
                              </p:par>
                            </p:childTnLst>
                          </p:cTn>
                        </p:par>
                        <p:par>
                          <p:cTn id="25" fill="hold">
                            <p:stCondLst>
                              <p:cond delay="3000"/>
                            </p:stCondLst>
                            <p:childTnLst>
                              <p:par>
                                <p:cTn id="26" presetID="34" presetClass="entr" presetSubtype="0" fill="hold" grpId="0" nodeType="afterEffect">
                                  <p:stCondLst>
                                    <p:cond delay="0"/>
                                  </p:stCondLst>
                                  <p:childTnLst>
                                    <p:set>
                                      <p:cBhvr>
                                        <p:cTn id="27" dur="1" fill="hold">
                                          <p:stCondLst>
                                            <p:cond delay="0"/>
                                          </p:stCondLst>
                                        </p:cTn>
                                        <p:tgtEl>
                                          <p:spTgt spid="45060"/>
                                        </p:tgtEl>
                                        <p:attrNameLst>
                                          <p:attrName>style.visibility</p:attrName>
                                        </p:attrNameLst>
                                      </p:cBhvr>
                                      <p:to>
                                        <p:strVal val="visible"/>
                                      </p:to>
                                    </p:set>
                                    <p:anim from="(-#ppt_w/2)" to="(#ppt_x)" calcmode="lin" valueType="num">
                                      <p:cBhvr>
                                        <p:cTn id="28" dur="600" fill="hold">
                                          <p:stCondLst>
                                            <p:cond delay="0"/>
                                          </p:stCondLst>
                                        </p:cTn>
                                        <p:tgtEl>
                                          <p:spTgt spid="45060"/>
                                        </p:tgtEl>
                                        <p:attrNameLst>
                                          <p:attrName>ppt_x</p:attrName>
                                        </p:attrNameLst>
                                      </p:cBhvr>
                                    </p:anim>
                                    <p:anim from="0" to="-1.0" calcmode="lin" valueType="num">
                                      <p:cBhvr>
                                        <p:cTn id="29" dur="200" decel="50000" autoRev="1" fill="hold">
                                          <p:stCondLst>
                                            <p:cond delay="600"/>
                                          </p:stCondLst>
                                        </p:cTn>
                                        <p:tgtEl>
                                          <p:spTgt spid="45060"/>
                                        </p:tgtEl>
                                        <p:attrNameLst>
                                          <p:attrName>xshear</p:attrName>
                                        </p:attrNameLst>
                                      </p:cBhvr>
                                    </p:anim>
                                    <p:animScale>
                                      <p:cBhvr>
                                        <p:cTn id="30" dur="200" decel="100000" autoRev="1" fill="hold">
                                          <p:stCondLst>
                                            <p:cond delay="600"/>
                                          </p:stCondLst>
                                        </p:cTn>
                                        <p:tgtEl>
                                          <p:spTgt spid="45060"/>
                                        </p:tgtEl>
                                      </p:cBhvr>
                                      <p:from x="100000" y="100000"/>
                                      <p:to x="80000" y="100000"/>
                                    </p:animScale>
                                    <p:anim by="(#ppt_h/3+#ppt_w*0.1)" calcmode="lin" valueType="num">
                                      <p:cBhvr additive="sum">
                                        <p:cTn id="31" dur="200" decel="100000" autoRev="1" fill="hold">
                                          <p:stCondLst>
                                            <p:cond delay="600"/>
                                          </p:stCondLst>
                                        </p:cTn>
                                        <p:tgtEl>
                                          <p:spTgt spid="45060"/>
                                        </p:tgtEl>
                                        <p:attrNameLst>
                                          <p:attrName>ppt_x</p:attrName>
                                        </p:attrNameLst>
                                      </p:cBhvr>
                                    </p:anim>
                                  </p:childTnLst>
                                </p:cTn>
                              </p:par>
                            </p:childTnLst>
                          </p:cTn>
                        </p:par>
                        <p:par>
                          <p:cTn id="32" fill="hold">
                            <p:stCondLst>
                              <p:cond delay="4000"/>
                            </p:stCondLst>
                            <p:childTnLst>
                              <p:par>
                                <p:cTn id="33" presetID="34" presetClass="entr" presetSubtype="0" fill="hold" grpId="0" nodeType="afterEffect">
                                  <p:stCondLst>
                                    <p:cond delay="0"/>
                                  </p:stCondLst>
                                  <p:childTnLst>
                                    <p:set>
                                      <p:cBhvr>
                                        <p:cTn id="34" dur="1" fill="hold">
                                          <p:stCondLst>
                                            <p:cond delay="0"/>
                                          </p:stCondLst>
                                        </p:cTn>
                                        <p:tgtEl>
                                          <p:spTgt spid="45061"/>
                                        </p:tgtEl>
                                        <p:attrNameLst>
                                          <p:attrName>style.visibility</p:attrName>
                                        </p:attrNameLst>
                                      </p:cBhvr>
                                      <p:to>
                                        <p:strVal val="visible"/>
                                      </p:to>
                                    </p:set>
                                    <p:anim from="(-#ppt_w/2)" to="(#ppt_x)" calcmode="lin" valueType="num">
                                      <p:cBhvr>
                                        <p:cTn id="35" dur="600" fill="hold">
                                          <p:stCondLst>
                                            <p:cond delay="0"/>
                                          </p:stCondLst>
                                        </p:cTn>
                                        <p:tgtEl>
                                          <p:spTgt spid="45061"/>
                                        </p:tgtEl>
                                        <p:attrNameLst>
                                          <p:attrName>ppt_x</p:attrName>
                                        </p:attrNameLst>
                                      </p:cBhvr>
                                    </p:anim>
                                    <p:anim from="0" to="-1.0" calcmode="lin" valueType="num">
                                      <p:cBhvr>
                                        <p:cTn id="36" dur="200" decel="50000" autoRev="1" fill="hold">
                                          <p:stCondLst>
                                            <p:cond delay="600"/>
                                          </p:stCondLst>
                                        </p:cTn>
                                        <p:tgtEl>
                                          <p:spTgt spid="45061"/>
                                        </p:tgtEl>
                                        <p:attrNameLst>
                                          <p:attrName>xshear</p:attrName>
                                        </p:attrNameLst>
                                      </p:cBhvr>
                                    </p:anim>
                                    <p:animScale>
                                      <p:cBhvr>
                                        <p:cTn id="37" dur="200" decel="100000" autoRev="1" fill="hold">
                                          <p:stCondLst>
                                            <p:cond delay="600"/>
                                          </p:stCondLst>
                                        </p:cTn>
                                        <p:tgtEl>
                                          <p:spTgt spid="45061"/>
                                        </p:tgtEl>
                                      </p:cBhvr>
                                      <p:from x="100000" y="100000"/>
                                      <p:to x="80000" y="100000"/>
                                    </p:animScale>
                                    <p:anim by="(#ppt_h/3+#ppt_w*0.1)" calcmode="lin" valueType="num">
                                      <p:cBhvr additive="sum">
                                        <p:cTn id="38" dur="200" decel="100000" autoRev="1" fill="hold">
                                          <p:stCondLst>
                                            <p:cond delay="600"/>
                                          </p:stCondLst>
                                        </p:cTn>
                                        <p:tgtEl>
                                          <p:spTgt spid="45061"/>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p:bldP spid="45060" grpId="0"/>
      <p:bldP spid="45061" grpId="0"/>
      <p:bldP spid="4506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type="body" idx="1"/>
          </p:nvPr>
        </p:nvSpPr>
        <p:spPr/>
        <p:txBody>
          <a:bodyPr/>
          <a:lstStyle/>
          <a:p>
            <a:pPr>
              <a:lnSpc>
                <a:spcPct val="90000"/>
              </a:lnSpc>
            </a:pPr>
            <a:r>
              <a:rPr lang="ru-RU" sz="1800">
                <a:latin typeface="Monotype Corsiva" pitchFamily="66" charset="0"/>
              </a:rPr>
              <a:t>Задача атлета — достигнуть наибольшей горизонтальной длины прыжка с разбега. Прыжки в длину проводятся в секторе для горизонтальных прыжков по общим правилам, установленным для этой разновидности технических видов. При выполнении прыжка атлеты в первой стадии совершают разбег по дорожке, затем отталкиваются одной ногой от специальной доски и прыгают в яму с песком. Дальность прыжка рассчитывается как расстояние от специальной метки на доске отталкивания до начала лунки от приземления в песке.</a:t>
            </a:r>
          </a:p>
          <a:p>
            <a:pPr>
              <a:lnSpc>
                <a:spcPct val="90000"/>
              </a:lnSpc>
            </a:pPr>
            <a:endParaRPr lang="ru-RU" sz="1800">
              <a:latin typeface="Monotype Corsiva" pitchFamily="66" charset="0"/>
            </a:endParaRPr>
          </a:p>
          <a:p>
            <a:pPr>
              <a:lnSpc>
                <a:spcPct val="90000"/>
              </a:lnSpc>
            </a:pPr>
            <a:r>
              <a:rPr lang="ru-RU" sz="1800">
                <a:latin typeface="Monotype Corsiva" pitchFamily="66" charset="0"/>
              </a:rPr>
              <a:t>Расстояние от доски отталкивания до дальнего края ямы для приземления должно быть не менее 10 м. Сама линия отталкивания должна быть расположена на расстоянии от 1 до 3 м от ближнего края ямы для приземления.</a:t>
            </a:r>
          </a:p>
        </p:txBody>
      </p:sp>
      <p:sp>
        <p:nvSpPr>
          <p:cNvPr id="47108" name="WordArt 4"/>
          <p:cNvSpPr>
            <a:spLocks noChangeArrowheads="1" noChangeShapeType="1" noTextEdit="1"/>
          </p:cNvSpPr>
          <p:nvPr/>
        </p:nvSpPr>
        <p:spPr bwMode="auto">
          <a:xfrm>
            <a:off x="609600" y="457200"/>
            <a:ext cx="3448050" cy="523875"/>
          </a:xfrm>
          <a:prstGeom prst="rect">
            <a:avLst/>
          </a:prstGeom>
        </p:spPr>
        <p:txBody>
          <a:bodyPr wrap="none" fromWordArt="1">
            <a:prstTxWarp prst="textPlain">
              <a:avLst>
                <a:gd name="adj" fmla="val 50000"/>
              </a:avLst>
            </a:prstTxWarp>
          </a:bodyPr>
          <a:lstStyle/>
          <a:p>
            <a:pPr algn="ctr"/>
            <a:r>
              <a:rPr lang="ru-RU" sz="3600" kern="10">
                <a:ln w="9525">
                  <a:solidFill>
                    <a:srgbClr val="000000"/>
                  </a:solidFill>
                  <a:round/>
                  <a:headEnd/>
                  <a:tailEnd/>
                </a:ln>
                <a:solidFill>
                  <a:srgbClr val="FFFFFF"/>
                </a:solidFill>
                <a:latin typeface="Arial"/>
                <a:cs typeface="Arial"/>
              </a:rPr>
              <a:t>Прыжки в длину</a:t>
            </a:r>
          </a:p>
        </p:txBody>
      </p:sp>
      <p:pic>
        <p:nvPicPr>
          <p:cNvPr id="47109" name="Picture 5" descr="250px-Ida_Marcussen_2007_3"/>
          <p:cNvPicPr>
            <a:picLocks noChangeAspect="1" noChangeArrowheads="1"/>
          </p:cNvPicPr>
          <p:nvPr/>
        </p:nvPicPr>
        <p:blipFill>
          <a:blip r:embed="rId2" cstate="print"/>
          <a:srcRect/>
          <a:stretch>
            <a:fillRect/>
          </a:stretch>
        </p:blipFill>
        <p:spPr bwMode="auto">
          <a:xfrm>
            <a:off x="6019800" y="4495800"/>
            <a:ext cx="2590800" cy="2133600"/>
          </a:xfrm>
          <a:prstGeom prst="rect">
            <a:avLst/>
          </a:prstGeom>
          <a:noFill/>
        </p:spPr>
      </p:pic>
      <p:pic>
        <p:nvPicPr>
          <p:cNvPr id="47113" name="Picture 9" descr="4b6164ae964e6028d54741cd664ad446_01"/>
          <p:cNvPicPr>
            <a:picLocks noChangeAspect="1" noChangeArrowheads="1"/>
          </p:cNvPicPr>
          <p:nvPr/>
        </p:nvPicPr>
        <p:blipFill>
          <a:blip r:embed="rId3" cstate="print"/>
          <a:srcRect/>
          <a:stretch>
            <a:fillRect/>
          </a:stretch>
        </p:blipFill>
        <p:spPr bwMode="auto">
          <a:xfrm>
            <a:off x="1828800" y="4495800"/>
            <a:ext cx="3048000" cy="2133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afterEffect">
                                  <p:stCondLst>
                                    <p:cond delay="0"/>
                                  </p:stCondLst>
                                  <p:childTnLst>
                                    <p:set>
                                      <p:cBhvr>
                                        <p:cTn id="6" dur="1" fill="hold">
                                          <p:stCondLst>
                                            <p:cond delay="0"/>
                                          </p:stCondLst>
                                        </p:cTn>
                                        <p:tgtEl>
                                          <p:spTgt spid="47108"/>
                                        </p:tgtEl>
                                        <p:attrNameLst>
                                          <p:attrName>style.visibility</p:attrName>
                                        </p:attrNameLst>
                                      </p:cBhvr>
                                      <p:to>
                                        <p:strVal val="visible"/>
                                      </p:to>
                                    </p:set>
                                    <p:anim from="(-#ppt_w/2)" to="(#ppt_x)" calcmode="lin" valueType="num">
                                      <p:cBhvr>
                                        <p:cTn id="7" dur="600" fill="hold">
                                          <p:stCondLst>
                                            <p:cond delay="0"/>
                                          </p:stCondLst>
                                        </p:cTn>
                                        <p:tgtEl>
                                          <p:spTgt spid="47108"/>
                                        </p:tgtEl>
                                        <p:attrNameLst>
                                          <p:attrName>ppt_x</p:attrName>
                                        </p:attrNameLst>
                                      </p:cBhvr>
                                    </p:anim>
                                    <p:anim from="0" to="-1.0" calcmode="lin" valueType="num">
                                      <p:cBhvr>
                                        <p:cTn id="8" dur="200" decel="50000" autoRev="1" fill="hold">
                                          <p:stCondLst>
                                            <p:cond delay="600"/>
                                          </p:stCondLst>
                                        </p:cTn>
                                        <p:tgtEl>
                                          <p:spTgt spid="47108"/>
                                        </p:tgtEl>
                                        <p:attrNameLst>
                                          <p:attrName>xshear</p:attrName>
                                        </p:attrNameLst>
                                      </p:cBhvr>
                                    </p:anim>
                                    <p:animScale>
                                      <p:cBhvr>
                                        <p:cTn id="9" dur="200" decel="100000" autoRev="1" fill="hold">
                                          <p:stCondLst>
                                            <p:cond delay="600"/>
                                          </p:stCondLst>
                                        </p:cTn>
                                        <p:tgtEl>
                                          <p:spTgt spid="47108"/>
                                        </p:tgtEl>
                                      </p:cBhvr>
                                      <p:from x="100000" y="100000"/>
                                      <p:to x="80000" y="100000"/>
                                    </p:animScale>
                                    <p:anim by="(#ppt_h/3+#ppt_w*0.1)" calcmode="lin" valueType="num">
                                      <p:cBhvr additive="sum">
                                        <p:cTn id="10" dur="200" decel="100000" autoRev="1" fill="hold">
                                          <p:stCondLst>
                                            <p:cond delay="600"/>
                                          </p:stCondLst>
                                        </p:cTn>
                                        <p:tgtEl>
                                          <p:spTgt spid="47108"/>
                                        </p:tgtEl>
                                        <p:attrNameLst>
                                          <p:attrName>ppt_x</p:attrName>
                                        </p:attrNameLst>
                                      </p:cBhvr>
                                    </p:anim>
                                  </p:childTnLst>
                                </p:cTn>
                              </p:par>
                            </p:childTnLst>
                          </p:cTn>
                        </p:par>
                        <p:par>
                          <p:cTn id="11" fill="hold">
                            <p:stCondLst>
                              <p:cond delay="1000"/>
                            </p:stCondLst>
                            <p:childTnLst>
                              <p:par>
                                <p:cTn id="12" presetID="34" presetClass="entr" presetSubtype="0" fill="hold" grpId="0" nodeType="afterEffect">
                                  <p:stCondLst>
                                    <p:cond delay="0"/>
                                  </p:stCondLst>
                                  <p:childTnLst>
                                    <p:set>
                                      <p:cBhvr>
                                        <p:cTn id="13" dur="1" fill="hold">
                                          <p:stCondLst>
                                            <p:cond delay="0"/>
                                          </p:stCondLst>
                                        </p:cTn>
                                        <p:tgtEl>
                                          <p:spTgt spid="47107">
                                            <p:txEl>
                                              <p:pRg st="0" end="0"/>
                                            </p:txEl>
                                          </p:spTgt>
                                        </p:tgtEl>
                                        <p:attrNameLst>
                                          <p:attrName>style.visibility</p:attrName>
                                        </p:attrNameLst>
                                      </p:cBhvr>
                                      <p:to>
                                        <p:strVal val="visible"/>
                                      </p:to>
                                    </p:set>
                                    <p:anim from="(-#ppt_w/2)" to="(#ppt_x)" calcmode="lin" valueType="num">
                                      <p:cBhvr>
                                        <p:cTn id="14" dur="600" fill="hold">
                                          <p:stCondLst>
                                            <p:cond delay="0"/>
                                          </p:stCondLst>
                                        </p:cTn>
                                        <p:tgtEl>
                                          <p:spTgt spid="47107">
                                            <p:txEl>
                                              <p:pRg st="0" end="0"/>
                                            </p:txEl>
                                          </p:spTgt>
                                        </p:tgtEl>
                                        <p:attrNameLst>
                                          <p:attrName>ppt_x</p:attrName>
                                        </p:attrNameLst>
                                      </p:cBhvr>
                                    </p:anim>
                                    <p:anim from="0" to="-1.0" calcmode="lin" valueType="num">
                                      <p:cBhvr>
                                        <p:cTn id="15" dur="200" decel="50000" autoRev="1" fill="hold">
                                          <p:stCondLst>
                                            <p:cond delay="600"/>
                                          </p:stCondLst>
                                        </p:cTn>
                                        <p:tgtEl>
                                          <p:spTgt spid="47107">
                                            <p:txEl>
                                              <p:pRg st="0" end="0"/>
                                            </p:txEl>
                                          </p:spTgt>
                                        </p:tgtEl>
                                        <p:attrNameLst>
                                          <p:attrName>xshear</p:attrName>
                                        </p:attrNameLst>
                                      </p:cBhvr>
                                    </p:anim>
                                    <p:animScale>
                                      <p:cBhvr>
                                        <p:cTn id="16" dur="200" decel="100000" autoRev="1" fill="hold">
                                          <p:stCondLst>
                                            <p:cond delay="600"/>
                                          </p:stCondLst>
                                        </p:cTn>
                                        <p:tgtEl>
                                          <p:spTgt spid="47107">
                                            <p:txEl>
                                              <p:pRg st="0" end="0"/>
                                            </p:txEl>
                                          </p:spTgt>
                                        </p:tgtEl>
                                      </p:cBhvr>
                                      <p:from x="100000" y="100000"/>
                                      <p:to x="80000" y="100000"/>
                                    </p:animScale>
                                    <p:anim by="(#ppt_h/3+#ppt_w*0.1)" calcmode="lin" valueType="num">
                                      <p:cBhvr additive="sum">
                                        <p:cTn id="17" dur="200" decel="100000" autoRev="1" fill="hold">
                                          <p:stCondLst>
                                            <p:cond delay="600"/>
                                          </p:stCondLst>
                                        </p:cTn>
                                        <p:tgtEl>
                                          <p:spTgt spid="47107">
                                            <p:txEl>
                                              <p:pRg st="0" end="0"/>
                                            </p:txEl>
                                          </p:spTgt>
                                        </p:tgtEl>
                                        <p:attrNameLst>
                                          <p:attrName>ppt_x</p:attrName>
                                        </p:attrNameLst>
                                      </p:cBhvr>
                                    </p:anim>
                                  </p:childTnLst>
                                </p:cTn>
                              </p:par>
                            </p:childTnLst>
                          </p:cTn>
                        </p:par>
                        <p:par>
                          <p:cTn id="18" fill="hold">
                            <p:stCondLst>
                              <p:cond delay="2000"/>
                            </p:stCondLst>
                            <p:childTnLst>
                              <p:par>
                                <p:cTn id="19" presetID="34" presetClass="entr" presetSubtype="0" fill="hold" grpId="0" nodeType="afterEffect">
                                  <p:stCondLst>
                                    <p:cond delay="0"/>
                                  </p:stCondLst>
                                  <p:childTnLst>
                                    <p:set>
                                      <p:cBhvr>
                                        <p:cTn id="20" dur="1" fill="hold">
                                          <p:stCondLst>
                                            <p:cond delay="0"/>
                                          </p:stCondLst>
                                        </p:cTn>
                                        <p:tgtEl>
                                          <p:spTgt spid="47107">
                                            <p:txEl>
                                              <p:pRg st="2" end="2"/>
                                            </p:txEl>
                                          </p:spTgt>
                                        </p:tgtEl>
                                        <p:attrNameLst>
                                          <p:attrName>style.visibility</p:attrName>
                                        </p:attrNameLst>
                                      </p:cBhvr>
                                      <p:to>
                                        <p:strVal val="visible"/>
                                      </p:to>
                                    </p:set>
                                    <p:anim from="(-#ppt_w/2)" to="(#ppt_x)" calcmode="lin" valueType="num">
                                      <p:cBhvr>
                                        <p:cTn id="21" dur="600" fill="hold">
                                          <p:stCondLst>
                                            <p:cond delay="0"/>
                                          </p:stCondLst>
                                        </p:cTn>
                                        <p:tgtEl>
                                          <p:spTgt spid="47107">
                                            <p:txEl>
                                              <p:pRg st="2" end="2"/>
                                            </p:txEl>
                                          </p:spTgt>
                                        </p:tgtEl>
                                        <p:attrNameLst>
                                          <p:attrName>ppt_x</p:attrName>
                                        </p:attrNameLst>
                                      </p:cBhvr>
                                    </p:anim>
                                    <p:anim from="0" to="-1.0" calcmode="lin" valueType="num">
                                      <p:cBhvr>
                                        <p:cTn id="22" dur="200" decel="50000" autoRev="1" fill="hold">
                                          <p:stCondLst>
                                            <p:cond delay="600"/>
                                          </p:stCondLst>
                                        </p:cTn>
                                        <p:tgtEl>
                                          <p:spTgt spid="47107">
                                            <p:txEl>
                                              <p:pRg st="2" end="2"/>
                                            </p:txEl>
                                          </p:spTgt>
                                        </p:tgtEl>
                                        <p:attrNameLst>
                                          <p:attrName>xshear</p:attrName>
                                        </p:attrNameLst>
                                      </p:cBhvr>
                                    </p:anim>
                                    <p:animScale>
                                      <p:cBhvr>
                                        <p:cTn id="23" dur="200" decel="100000" autoRev="1" fill="hold">
                                          <p:stCondLst>
                                            <p:cond delay="600"/>
                                          </p:stCondLst>
                                        </p:cTn>
                                        <p:tgtEl>
                                          <p:spTgt spid="47107">
                                            <p:txEl>
                                              <p:pRg st="2" end="2"/>
                                            </p:txEl>
                                          </p:spTgt>
                                        </p:tgtEl>
                                      </p:cBhvr>
                                      <p:from x="100000" y="100000"/>
                                      <p:to x="80000" y="100000"/>
                                    </p:animScale>
                                    <p:anim by="(#ppt_h/3+#ppt_w*0.1)" calcmode="lin" valueType="num">
                                      <p:cBhvr additive="sum">
                                        <p:cTn id="24" dur="200" decel="100000" autoRev="1" fill="hold">
                                          <p:stCondLst>
                                            <p:cond delay="600"/>
                                          </p:stCondLst>
                                        </p:cTn>
                                        <p:tgtEl>
                                          <p:spTgt spid="47107">
                                            <p:txEl>
                                              <p:pRg st="2" end="2"/>
                                            </p:txEl>
                                          </p:spTgt>
                                        </p:tgtEl>
                                        <p:attrNameLst>
                                          <p:attrName>ppt_x</p:attrName>
                                        </p:attrNameLst>
                                      </p:cBhvr>
                                    </p:anim>
                                  </p:childTnLst>
                                </p:cTn>
                              </p:par>
                              <p:par>
                                <p:cTn id="25" presetID="23" presetClass="entr" presetSubtype="16" fill="hold" nodeType="withEffect">
                                  <p:stCondLst>
                                    <p:cond delay="0"/>
                                  </p:stCondLst>
                                  <p:childTnLst>
                                    <p:set>
                                      <p:cBhvr>
                                        <p:cTn id="26" dur="1" fill="hold">
                                          <p:stCondLst>
                                            <p:cond delay="0"/>
                                          </p:stCondLst>
                                        </p:cTn>
                                        <p:tgtEl>
                                          <p:spTgt spid="47113"/>
                                        </p:tgtEl>
                                        <p:attrNameLst>
                                          <p:attrName>style.visibility</p:attrName>
                                        </p:attrNameLst>
                                      </p:cBhvr>
                                      <p:to>
                                        <p:strVal val="visible"/>
                                      </p:to>
                                    </p:set>
                                    <p:anim calcmode="lin" valueType="num">
                                      <p:cBhvr>
                                        <p:cTn id="27" dur="500" fill="hold"/>
                                        <p:tgtEl>
                                          <p:spTgt spid="47113"/>
                                        </p:tgtEl>
                                        <p:attrNameLst>
                                          <p:attrName>ppt_w</p:attrName>
                                        </p:attrNameLst>
                                      </p:cBhvr>
                                      <p:tavLst>
                                        <p:tav tm="0">
                                          <p:val>
                                            <p:fltVal val="0"/>
                                          </p:val>
                                        </p:tav>
                                        <p:tav tm="100000">
                                          <p:val>
                                            <p:strVal val="#ppt_w"/>
                                          </p:val>
                                        </p:tav>
                                      </p:tavLst>
                                    </p:anim>
                                    <p:anim calcmode="lin" valueType="num">
                                      <p:cBhvr>
                                        <p:cTn id="28" dur="500" fill="hold"/>
                                        <p:tgtEl>
                                          <p:spTgt spid="47113"/>
                                        </p:tgtEl>
                                        <p:attrNameLst>
                                          <p:attrName>ppt_h</p:attrName>
                                        </p:attrNameLst>
                                      </p:cBhvr>
                                      <p:tavLst>
                                        <p:tav tm="0">
                                          <p:val>
                                            <p:fltVal val="0"/>
                                          </p:val>
                                        </p:tav>
                                        <p:tav tm="100000">
                                          <p:val>
                                            <p:strVal val="#ppt_h"/>
                                          </p:val>
                                        </p:tav>
                                      </p:tavLst>
                                    </p:anim>
                                  </p:childTnLst>
                                </p:cTn>
                              </p:par>
                              <p:par>
                                <p:cTn id="29" presetID="23" presetClass="entr" presetSubtype="16" fill="hold" nodeType="withEffect">
                                  <p:stCondLst>
                                    <p:cond delay="0"/>
                                  </p:stCondLst>
                                  <p:childTnLst>
                                    <p:set>
                                      <p:cBhvr>
                                        <p:cTn id="30" dur="1" fill="hold">
                                          <p:stCondLst>
                                            <p:cond delay="0"/>
                                          </p:stCondLst>
                                        </p:cTn>
                                        <p:tgtEl>
                                          <p:spTgt spid="47109"/>
                                        </p:tgtEl>
                                        <p:attrNameLst>
                                          <p:attrName>style.visibility</p:attrName>
                                        </p:attrNameLst>
                                      </p:cBhvr>
                                      <p:to>
                                        <p:strVal val="visible"/>
                                      </p:to>
                                    </p:set>
                                    <p:anim calcmode="lin" valueType="num">
                                      <p:cBhvr>
                                        <p:cTn id="31" dur="500" fill="hold"/>
                                        <p:tgtEl>
                                          <p:spTgt spid="47109"/>
                                        </p:tgtEl>
                                        <p:attrNameLst>
                                          <p:attrName>ppt_w</p:attrName>
                                        </p:attrNameLst>
                                      </p:cBhvr>
                                      <p:tavLst>
                                        <p:tav tm="0">
                                          <p:val>
                                            <p:fltVal val="0"/>
                                          </p:val>
                                        </p:tav>
                                        <p:tav tm="100000">
                                          <p:val>
                                            <p:strVal val="#ppt_w"/>
                                          </p:val>
                                        </p:tav>
                                      </p:tavLst>
                                    </p:anim>
                                    <p:anim calcmode="lin" valueType="num">
                                      <p:cBhvr>
                                        <p:cTn id="32" dur="500" fill="hold"/>
                                        <p:tgtEl>
                                          <p:spTgt spid="4710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p:bldP spid="4710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WordArt 4"/>
          <p:cNvSpPr>
            <a:spLocks noChangeArrowheads="1" noChangeShapeType="1" noTextEdit="1"/>
          </p:cNvSpPr>
          <p:nvPr/>
        </p:nvSpPr>
        <p:spPr bwMode="auto">
          <a:xfrm>
            <a:off x="609600" y="457200"/>
            <a:ext cx="2743200" cy="523875"/>
          </a:xfrm>
          <a:prstGeom prst="rect">
            <a:avLst/>
          </a:prstGeom>
        </p:spPr>
        <p:txBody>
          <a:bodyPr wrap="none" fromWordArt="1">
            <a:prstTxWarp prst="textPlain">
              <a:avLst>
                <a:gd name="adj" fmla="val 50000"/>
              </a:avLst>
            </a:prstTxWarp>
          </a:bodyPr>
          <a:lstStyle/>
          <a:p>
            <a:pPr algn="ctr"/>
            <a:r>
              <a:rPr lang="ru-RU" sz="3600" kern="10">
                <a:ln w="9525">
                  <a:solidFill>
                    <a:srgbClr val="000000"/>
                  </a:solidFill>
                  <a:round/>
                  <a:headEnd/>
                  <a:tailEnd/>
                </a:ln>
                <a:solidFill>
                  <a:srgbClr val="FFFFFF"/>
                </a:solidFill>
                <a:latin typeface="Arial"/>
                <a:cs typeface="Arial"/>
              </a:rPr>
              <a:t>Метания</a:t>
            </a:r>
          </a:p>
        </p:txBody>
      </p:sp>
      <p:sp>
        <p:nvSpPr>
          <p:cNvPr id="48133" name="Rectangle 5"/>
          <p:cNvSpPr>
            <a:spLocks noChangeArrowheads="1"/>
          </p:cNvSpPr>
          <p:nvPr/>
        </p:nvSpPr>
        <p:spPr bwMode="auto">
          <a:xfrm>
            <a:off x="304800" y="1295400"/>
            <a:ext cx="6019800" cy="1465263"/>
          </a:xfrm>
          <a:prstGeom prst="rect">
            <a:avLst/>
          </a:prstGeom>
          <a:noFill/>
          <a:ln w="9525">
            <a:noFill/>
            <a:miter lim="800000"/>
            <a:headEnd/>
            <a:tailEnd/>
          </a:ln>
          <a:effectLst/>
        </p:spPr>
        <p:txBody>
          <a:bodyPr>
            <a:spAutoFit/>
          </a:bodyPr>
          <a:lstStyle/>
          <a:p>
            <a:r>
              <a:rPr lang="ru-RU">
                <a:latin typeface="Monotype Corsiva" pitchFamily="66" charset="0"/>
              </a:rPr>
              <a:t>Толкание ядра заключающееся в «толкании» (бросании толкающим движением руки) специального спортивного снаряда — ядра на дальность. Дисциплина относящаяся к метаниям и входит в технические виды легкоатлетической программы. Требует от спортсменов взрывной силы и координации. </a:t>
            </a:r>
          </a:p>
        </p:txBody>
      </p:sp>
      <p:pic>
        <p:nvPicPr>
          <p:cNvPr id="48134" name="Picture 6" descr="300px-Remigius_Machura_senior_CZ_championships_in_athletics_Kladno_2005"/>
          <p:cNvPicPr>
            <a:picLocks noChangeAspect="1" noChangeArrowheads="1"/>
          </p:cNvPicPr>
          <p:nvPr/>
        </p:nvPicPr>
        <p:blipFill>
          <a:blip r:embed="rId2" cstate="print"/>
          <a:srcRect/>
          <a:stretch>
            <a:fillRect/>
          </a:stretch>
        </p:blipFill>
        <p:spPr bwMode="auto">
          <a:xfrm>
            <a:off x="6096000" y="762000"/>
            <a:ext cx="1828800" cy="1600200"/>
          </a:xfrm>
          <a:prstGeom prst="rect">
            <a:avLst/>
          </a:prstGeom>
          <a:noFill/>
        </p:spPr>
      </p:pic>
      <p:sp>
        <p:nvSpPr>
          <p:cNvPr id="48135" name="Rectangle 7"/>
          <p:cNvSpPr>
            <a:spLocks noChangeArrowheads="1"/>
          </p:cNvSpPr>
          <p:nvPr/>
        </p:nvSpPr>
        <p:spPr bwMode="auto">
          <a:xfrm>
            <a:off x="381000" y="2971800"/>
            <a:ext cx="5105400" cy="1465263"/>
          </a:xfrm>
          <a:prstGeom prst="rect">
            <a:avLst/>
          </a:prstGeom>
          <a:noFill/>
          <a:ln w="9525">
            <a:noFill/>
            <a:miter lim="800000"/>
            <a:headEnd/>
            <a:tailEnd/>
          </a:ln>
          <a:effectLst/>
        </p:spPr>
        <p:txBody>
          <a:bodyPr>
            <a:spAutoFit/>
          </a:bodyPr>
          <a:lstStyle/>
          <a:p>
            <a:r>
              <a:rPr lang="ru-RU">
                <a:latin typeface="Monotype Corsiva" pitchFamily="66" charset="0"/>
              </a:rPr>
              <a:t>Метание диска — дисциплина, заключающаяся в метании специального спортивного снаряда — диска, на дальность. Относится к метаниям и входит в технические виды легкоатлетической программы. Требует от спортсменов силы и координации движений.</a:t>
            </a:r>
          </a:p>
        </p:txBody>
      </p:sp>
      <p:pic>
        <p:nvPicPr>
          <p:cNvPr id="48136" name="Picture 8" descr="250px-Gerd_Kanter"/>
          <p:cNvPicPr>
            <a:picLocks noChangeAspect="1" noChangeArrowheads="1"/>
          </p:cNvPicPr>
          <p:nvPr/>
        </p:nvPicPr>
        <p:blipFill>
          <a:blip r:embed="rId3" cstate="print"/>
          <a:srcRect/>
          <a:stretch>
            <a:fillRect/>
          </a:stretch>
        </p:blipFill>
        <p:spPr bwMode="auto">
          <a:xfrm>
            <a:off x="5257800" y="2667000"/>
            <a:ext cx="1836738" cy="1600200"/>
          </a:xfrm>
          <a:prstGeom prst="rect">
            <a:avLst/>
          </a:prstGeom>
          <a:noFill/>
        </p:spPr>
      </p:pic>
      <p:sp>
        <p:nvSpPr>
          <p:cNvPr id="48137" name="Rectangle 9"/>
          <p:cNvSpPr>
            <a:spLocks noChangeArrowheads="1"/>
          </p:cNvSpPr>
          <p:nvPr/>
        </p:nvSpPr>
        <p:spPr bwMode="auto">
          <a:xfrm>
            <a:off x="457200" y="4572000"/>
            <a:ext cx="4699000" cy="915988"/>
          </a:xfrm>
          <a:prstGeom prst="rect">
            <a:avLst/>
          </a:prstGeom>
          <a:noFill/>
          <a:ln w="9525">
            <a:noFill/>
            <a:miter lim="800000"/>
            <a:headEnd/>
            <a:tailEnd/>
          </a:ln>
          <a:effectLst/>
        </p:spPr>
        <p:txBody>
          <a:bodyPr>
            <a:spAutoFit/>
          </a:bodyPr>
          <a:lstStyle/>
          <a:p>
            <a:r>
              <a:rPr lang="ru-RU">
                <a:latin typeface="Monotype Corsiva" pitchFamily="66" charset="0"/>
              </a:rPr>
              <a:t>Метание копья — одна из легкоатлетических дисциплин. Заключается в метании копья на расстояние.</a:t>
            </a:r>
          </a:p>
        </p:txBody>
      </p:sp>
      <p:pic>
        <p:nvPicPr>
          <p:cNvPr id="48138" name="Picture 10" descr="180px-Javelin"/>
          <p:cNvPicPr>
            <a:picLocks noChangeAspect="1" noChangeArrowheads="1"/>
          </p:cNvPicPr>
          <p:nvPr/>
        </p:nvPicPr>
        <p:blipFill>
          <a:blip r:embed="rId4" cstate="print"/>
          <a:srcRect/>
          <a:stretch>
            <a:fillRect/>
          </a:stretch>
        </p:blipFill>
        <p:spPr bwMode="auto">
          <a:xfrm>
            <a:off x="7239000" y="2743200"/>
            <a:ext cx="1676400" cy="1555750"/>
          </a:xfrm>
          <a:prstGeom prst="rect">
            <a:avLst/>
          </a:prstGeom>
          <a:noFill/>
        </p:spPr>
      </p:pic>
      <p:sp>
        <p:nvSpPr>
          <p:cNvPr id="48139" name="Rectangle 11"/>
          <p:cNvSpPr>
            <a:spLocks noChangeArrowheads="1"/>
          </p:cNvSpPr>
          <p:nvPr/>
        </p:nvSpPr>
        <p:spPr bwMode="auto">
          <a:xfrm>
            <a:off x="457200" y="5638800"/>
            <a:ext cx="6400800" cy="915988"/>
          </a:xfrm>
          <a:prstGeom prst="rect">
            <a:avLst/>
          </a:prstGeom>
          <a:noFill/>
          <a:ln w="9525">
            <a:noFill/>
            <a:miter lim="800000"/>
            <a:headEnd/>
            <a:tailEnd/>
          </a:ln>
          <a:effectLst/>
        </p:spPr>
        <p:txBody>
          <a:bodyPr>
            <a:spAutoFit/>
          </a:bodyPr>
          <a:lstStyle/>
          <a:p>
            <a:r>
              <a:rPr lang="ru-RU">
                <a:latin typeface="Monotype Corsiva" pitchFamily="66" charset="0"/>
              </a:rPr>
              <a:t>Метание молота — легкоатлетическая дисциплина, заключающаяся в метании специального спортивного снаряда — молота — на дальность. Требует от спортсменов силы и координации движений</a:t>
            </a:r>
          </a:p>
        </p:txBody>
      </p:sp>
      <p:pic>
        <p:nvPicPr>
          <p:cNvPr id="48140" name="Picture 12" descr="250px-2008_Ronald_Gram"/>
          <p:cNvPicPr>
            <a:picLocks noChangeAspect="1" noChangeArrowheads="1"/>
          </p:cNvPicPr>
          <p:nvPr/>
        </p:nvPicPr>
        <p:blipFill>
          <a:blip r:embed="rId5" cstate="print"/>
          <a:srcRect/>
          <a:stretch>
            <a:fillRect/>
          </a:stretch>
        </p:blipFill>
        <p:spPr bwMode="auto">
          <a:xfrm>
            <a:off x="7010400" y="4572000"/>
            <a:ext cx="1670050" cy="1600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afterEffect">
                                  <p:stCondLst>
                                    <p:cond delay="0"/>
                                  </p:stCondLst>
                                  <p:childTnLst>
                                    <p:set>
                                      <p:cBhvr>
                                        <p:cTn id="6" dur="1" fill="hold">
                                          <p:stCondLst>
                                            <p:cond delay="0"/>
                                          </p:stCondLst>
                                        </p:cTn>
                                        <p:tgtEl>
                                          <p:spTgt spid="48132"/>
                                        </p:tgtEl>
                                        <p:attrNameLst>
                                          <p:attrName>style.visibility</p:attrName>
                                        </p:attrNameLst>
                                      </p:cBhvr>
                                      <p:to>
                                        <p:strVal val="visible"/>
                                      </p:to>
                                    </p:set>
                                    <p:anim from="(-#ppt_w/2)" to="(#ppt_x)" calcmode="lin" valueType="num">
                                      <p:cBhvr>
                                        <p:cTn id="7" dur="600" fill="hold">
                                          <p:stCondLst>
                                            <p:cond delay="0"/>
                                          </p:stCondLst>
                                        </p:cTn>
                                        <p:tgtEl>
                                          <p:spTgt spid="48132"/>
                                        </p:tgtEl>
                                        <p:attrNameLst>
                                          <p:attrName>ppt_x</p:attrName>
                                        </p:attrNameLst>
                                      </p:cBhvr>
                                    </p:anim>
                                    <p:anim from="0" to="-1.0" calcmode="lin" valueType="num">
                                      <p:cBhvr>
                                        <p:cTn id="8" dur="200" decel="50000" autoRev="1" fill="hold">
                                          <p:stCondLst>
                                            <p:cond delay="600"/>
                                          </p:stCondLst>
                                        </p:cTn>
                                        <p:tgtEl>
                                          <p:spTgt spid="48132"/>
                                        </p:tgtEl>
                                        <p:attrNameLst>
                                          <p:attrName>xshear</p:attrName>
                                        </p:attrNameLst>
                                      </p:cBhvr>
                                    </p:anim>
                                    <p:animScale>
                                      <p:cBhvr>
                                        <p:cTn id="9" dur="200" decel="100000" autoRev="1" fill="hold">
                                          <p:stCondLst>
                                            <p:cond delay="600"/>
                                          </p:stCondLst>
                                        </p:cTn>
                                        <p:tgtEl>
                                          <p:spTgt spid="48132"/>
                                        </p:tgtEl>
                                      </p:cBhvr>
                                      <p:from x="100000" y="100000"/>
                                      <p:to x="80000" y="100000"/>
                                    </p:animScale>
                                    <p:anim by="(#ppt_h/3+#ppt_w*0.1)" calcmode="lin" valueType="num">
                                      <p:cBhvr additive="sum">
                                        <p:cTn id="10" dur="200" decel="100000" autoRev="1" fill="hold">
                                          <p:stCondLst>
                                            <p:cond delay="600"/>
                                          </p:stCondLst>
                                        </p:cTn>
                                        <p:tgtEl>
                                          <p:spTgt spid="48132"/>
                                        </p:tgtEl>
                                        <p:attrNameLst>
                                          <p:attrName>ppt_x</p:attrName>
                                        </p:attrNameLst>
                                      </p:cBhvr>
                                    </p:anim>
                                  </p:childTnLst>
                                </p:cTn>
                              </p:par>
                            </p:childTnLst>
                          </p:cTn>
                        </p:par>
                        <p:par>
                          <p:cTn id="11" fill="hold">
                            <p:stCondLst>
                              <p:cond delay="1000"/>
                            </p:stCondLst>
                            <p:childTnLst>
                              <p:par>
                                <p:cTn id="12" presetID="34" presetClass="entr" presetSubtype="0" fill="hold" grpId="0" nodeType="afterEffect">
                                  <p:stCondLst>
                                    <p:cond delay="0"/>
                                  </p:stCondLst>
                                  <p:childTnLst>
                                    <p:set>
                                      <p:cBhvr>
                                        <p:cTn id="13" dur="1" fill="hold">
                                          <p:stCondLst>
                                            <p:cond delay="0"/>
                                          </p:stCondLst>
                                        </p:cTn>
                                        <p:tgtEl>
                                          <p:spTgt spid="48133"/>
                                        </p:tgtEl>
                                        <p:attrNameLst>
                                          <p:attrName>style.visibility</p:attrName>
                                        </p:attrNameLst>
                                      </p:cBhvr>
                                      <p:to>
                                        <p:strVal val="visible"/>
                                      </p:to>
                                    </p:set>
                                    <p:anim from="(-#ppt_w/2)" to="(#ppt_x)" calcmode="lin" valueType="num">
                                      <p:cBhvr>
                                        <p:cTn id="14" dur="600" fill="hold">
                                          <p:stCondLst>
                                            <p:cond delay="0"/>
                                          </p:stCondLst>
                                        </p:cTn>
                                        <p:tgtEl>
                                          <p:spTgt spid="48133"/>
                                        </p:tgtEl>
                                        <p:attrNameLst>
                                          <p:attrName>ppt_x</p:attrName>
                                        </p:attrNameLst>
                                      </p:cBhvr>
                                    </p:anim>
                                    <p:anim from="0" to="-1.0" calcmode="lin" valueType="num">
                                      <p:cBhvr>
                                        <p:cTn id="15" dur="200" decel="50000" autoRev="1" fill="hold">
                                          <p:stCondLst>
                                            <p:cond delay="600"/>
                                          </p:stCondLst>
                                        </p:cTn>
                                        <p:tgtEl>
                                          <p:spTgt spid="48133"/>
                                        </p:tgtEl>
                                        <p:attrNameLst>
                                          <p:attrName>xshear</p:attrName>
                                        </p:attrNameLst>
                                      </p:cBhvr>
                                    </p:anim>
                                    <p:animScale>
                                      <p:cBhvr>
                                        <p:cTn id="16" dur="200" decel="100000" autoRev="1" fill="hold">
                                          <p:stCondLst>
                                            <p:cond delay="600"/>
                                          </p:stCondLst>
                                        </p:cTn>
                                        <p:tgtEl>
                                          <p:spTgt spid="48133"/>
                                        </p:tgtEl>
                                      </p:cBhvr>
                                      <p:from x="100000" y="100000"/>
                                      <p:to x="80000" y="100000"/>
                                    </p:animScale>
                                    <p:anim by="(#ppt_h/3+#ppt_w*0.1)" calcmode="lin" valueType="num">
                                      <p:cBhvr additive="sum">
                                        <p:cTn id="17" dur="200" decel="100000" autoRev="1" fill="hold">
                                          <p:stCondLst>
                                            <p:cond delay="600"/>
                                          </p:stCondLst>
                                        </p:cTn>
                                        <p:tgtEl>
                                          <p:spTgt spid="48133"/>
                                        </p:tgtEl>
                                        <p:attrNameLst>
                                          <p:attrName>ppt_x</p:attrName>
                                        </p:attrNameLst>
                                      </p:cBhvr>
                                    </p:anim>
                                  </p:childTnLst>
                                </p:cTn>
                              </p:par>
                              <p:par>
                                <p:cTn id="18" presetID="23" presetClass="entr" presetSubtype="16" fill="hold" nodeType="withEffect">
                                  <p:stCondLst>
                                    <p:cond delay="0"/>
                                  </p:stCondLst>
                                  <p:childTnLst>
                                    <p:set>
                                      <p:cBhvr>
                                        <p:cTn id="19" dur="1" fill="hold">
                                          <p:stCondLst>
                                            <p:cond delay="0"/>
                                          </p:stCondLst>
                                        </p:cTn>
                                        <p:tgtEl>
                                          <p:spTgt spid="48134"/>
                                        </p:tgtEl>
                                        <p:attrNameLst>
                                          <p:attrName>style.visibility</p:attrName>
                                        </p:attrNameLst>
                                      </p:cBhvr>
                                      <p:to>
                                        <p:strVal val="visible"/>
                                      </p:to>
                                    </p:set>
                                    <p:anim calcmode="lin" valueType="num">
                                      <p:cBhvr>
                                        <p:cTn id="20" dur="500" fill="hold"/>
                                        <p:tgtEl>
                                          <p:spTgt spid="48134"/>
                                        </p:tgtEl>
                                        <p:attrNameLst>
                                          <p:attrName>ppt_w</p:attrName>
                                        </p:attrNameLst>
                                      </p:cBhvr>
                                      <p:tavLst>
                                        <p:tav tm="0">
                                          <p:val>
                                            <p:fltVal val="0"/>
                                          </p:val>
                                        </p:tav>
                                        <p:tav tm="100000">
                                          <p:val>
                                            <p:strVal val="#ppt_w"/>
                                          </p:val>
                                        </p:tav>
                                      </p:tavLst>
                                    </p:anim>
                                    <p:anim calcmode="lin" valueType="num">
                                      <p:cBhvr>
                                        <p:cTn id="21" dur="500" fill="hold"/>
                                        <p:tgtEl>
                                          <p:spTgt spid="48134"/>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34" presetClass="entr" presetSubtype="0" fill="hold" grpId="0" nodeType="afterEffect">
                                  <p:stCondLst>
                                    <p:cond delay="0"/>
                                  </p:stCondLst>
                                  <p:childTnLst>
                                    <p:set>
                                      <p:cBhvr>
                                        <p:cTn id="24" dur="1" fill="hold">
                                          <p:stCondLst>
                                            <p:cond delay="0"/>
                                          </p:stCondLst>
                                        </p:cTn>
                                        <p:tgtEl>
                                          <p:spTgt spid="48135"/>
                                        </p:tgtEl>
                                        <p:attrNameLst>
                                          <p:attrName>style.visibility</p:attrName>
                                        </p:attrNameLst>
                                      </p:cBhvr>
                                      <p:to>
                                        <p:strVal val="visible"/>
                                      </p:to>
                                    </p:set>
                                    <p:anim from="(-#ppt_w/2)" to="(#ppt_x)" calcmode="lin" valueType="num">
                                      <p:cBhvr>
                                        <p:cTn id="25" dur="600" fill="hold">
                                          <p:stCondLst>
                                            <p:cond delay="0"/>
                                          </p:stCondLst>
                                        </p:cTn>
                                        <p:tgtEl>
                                          <p:spTgt spid="48135"/>
                                        </p:tgtEl>
                                        <p:attrNameLst>
                                          <p:attrName>ppt_x</p:attrName>
                                        </p:attrNameLst>
                                      </p:cBhvr>
                                    </p:anim>
                                    <p:anim from="0" to="-1.0" calcmode="lin" valueType="num">
                                      <p:cBhvr>
                                        <p:cTn id="26" dur="200" decel="50000" autoRev="1" fill="hold">
                                          <p:stCondLst>
                                            <p:cond delay="600"/>
                                          </p:stCondLst>
                                        </p:cTn>
                                        <p:tgtEl>
                                          <p:spTgt spid="48135"/>
                                        </p:tgtEl>
                                        <p:attrNameLst>
                                          <p:attrName>xshear</p:attrName>
                                        </p:attrNameLst>
                                      </p:cBhvr>
                                    </p:anim>
                                    <p:animScale>
                                      <p:cBhvr>
                                        <p:cTn id="27" dur="200" decel="100000" autoRev="1" fill="hold">
                                          <p:stCondLst>
                                            <p:cond delay="600"/>
                                          </p:stCondLst>
                                        </p:cTn>
                                        <p:tgtEl>
                                          <p:spTgt spid="48135"/>
                                        </p:tgtEl>
                                      </p:cBhvr>
                                      <p:from x="100000" y="100000"/>
                                      <p:to x="80000" y="100000"/>
                                    </p:animScale>
                                    <p:anim by="(#ppt_h/3+#ppt_w*0.1)" calcmode="lin" valueType="num">
                                      <p:cBhvr additive="sum">
                                        <p:cTn id="28" dur="200" decel="100000" autoRev="1" fill="hold">
                                          <p:stCondLst>
                                            <p:cond delay="600"/>
                                          </p:stCondLst>
                                        </p:cTn>
                                        <p:tgtEl>
                                          <p:spTgt spid="48135"/>
                                        </p:tgtEl>
                                        <p:attrNameLst>
                                          <p:attrName>ppt_x</p:attrName>
                                        </p:attrNameLst>
                                      </p:cBhvr>
                                    </p:anim>
                                  </p:childTnLst>
                                </p:cTn>
                              </p:par>
                              <p:par>
                                <p:cTn id="29" presetID="23" presetClass="entr" presetSubtype="16" fill="hold" nodeType="withEffect">
                                  <p:stCondLst>
                                    <p:cond delay="0"/>
                                  </p:stCondLst>
                                  <p:childTnLst>
                                    <p:set>
                                      <p:cBhvr>
                                        <p:cTn id="30" dur="1" fill="hold">
                                          <p:stCondLst>
                                            <p:cond delay="0"/>
                                          </p:stCondLst>
                                        </p:cTn>
                                        <p:tgtEl>
                                          <p:spTgt spid="48136"/>
                                        </p:tgtEl>
                                        <p:attrNameLst>
                                          <p:attrName>style.visibility</p:attrName>
                                        </p:attrNameLst>
                                      </p:cBhvr>
                                      <p:to>
                                        <p:strVal val="visible"/>
                                      </p:to>
                                    </p:set>
                                    <p:anim calcmode="lin" valueType="num">
                                      <p:cBhvr>
                                        <p:cTn id="31" dur="500" fill="hold"/>
                                        <p:tgtEl>
                                          <p:spTgt spid="48136"/>
                                        </p:tgtEl>
                                        <p:attrNameLst>
                                          <p:attrName>ppt_w</p:attrName>
                                        </p:attrNameLst>
                                      </p:cBhvr>
                                      <p:tavLst>
                                        <p:tav tm="0">
                                          <p:val>
                                            <p:fltVal val="0"/>
                                          </p:val>
                                        </p:tav>
                                        <p:tav tm="100000">
                                          <p:val>
                                            <p:strVal val="#ppt_w"/>
                                          </p:val>
                                        </p:tav>
                                      </p:tavLst>
                                    </p:anim>
                                    <p:anim calcmode="lin" valueType="num">
                                      <p:cBhvr>
                                        <p:cTn id="32" dur="500" fill="hold"/>
                                        <p:tgtEl>
                                          <p:spTgt spid="48136"/>
                                        </p:tgtEl>
                                        <p:attrNameLst>
                                          <p:attrName>ppt_h</p:attrName>
                                        </p:attrNameLst>
                                      </p:cBhvr>
                                      <p:tavLst>
                                        <p:tav tm="0">
                                          <p:val>
                                            <p:fltVal val="0"/>
                                          </p:val>
                                        </p:tav>
                                        <p:tav tm="100000">
                                          <p:val>
                                            <p:strVal val="#ppt_h"/>
                                          </p:val>
                                        </p:tav>
                                      </p:tavLst>
                                    </p:anim>
                                  </p:childTnLst>
                                </p:cTn>
                              </p:par>
                              <p:par>
                                <p:cTn id="33" presetID="23" presetClass="entr" presetSubtype="16" fill="hold" nodeType="withEffect">
                                  <p:stCondLst>
                                    <p:cond delay="0"/>
                                  </p:stCondLst>
                                  <p:childTnLst>
                                    <p:set>
                                      <p:cBhvr>
                                        <p:cTn id="34" dur="1" fill="hold">
                                          <p:stCondLst>
                                            <p:cond delay="0"/>
                                          </p:stCondLst>
                                        </p:cTn>
                                        <p:tgtEl>
                                          <p:spTgt spid="48138"/>
                                        </p:tgtEl>
                                        <p:attrNameLst>
                                          <p:attrName>style.visibility</p:attrName>
                                        </p:attrNameLst>
                                      </p:cBhvr>
                                      <p:to>
                                        <p:strVal val="visible"/>
                                      </p:to>
                                    </p:set>
                                    <p:anim calcmode="lin" valueType="num">
                                      <p:cBhvr>
                                        <p:cTn id="35" dur="500" fill="hold"/>
                                        <p:tgtEl>
                                          <p:spTgt spid="48138"/>
                                        </p:tgtEl>
                                        <p:attrNameLst>
                                          <p:attrName>ppt_w</p:attrName>
                                        </p:attrNameLst>
                                      </p:cBhvr>
                                      <p:tavLst>
                                        <p:tav tm="0">
                                          <p:val>
                                            <p:fltVal val="0"/>
                                          </p:val>
                                        </p:tav>
                                        <p:tav tm="100000">
                                          <p:val>
                                            <p:strVal val="#ppt_w"/>
                                          </p:val>
                                        </p:tav>
                                      </p:tavLst>
                                    </p:anim>
                                    <p:anim calcmode="lin" valueType="num">
                                      <p:cBhvr>
                                        <p:cTn id="36" dur="500" fill="hold"/>
                                        <p:tgtEl>
                                          <p:spTgt spid="48138"/>
                                        </p:tgtEl>
                                        <p:attrNameLst>
                                          <p:attrName>ppt_h</p:attrName>
                                        </p:attrNameLst>
                                      </p:cBhvr>
                                      <p:tavLst>
                                        <p:tav tm="0">
                                          <p:val>
                                            <p:fltVal val="0"/>
                                          </p:val>
                                        </p:tav>
                                        <p:tav tm="100000">
                                          <p:val>
                                            <p:strVal val="#ppt_h"/>
                                          </p:val>
                                        </p:tav>
                                      </p:tavLst>
                                    </p:anim>
                                  </p:childTnLst>
                                </p:cTn>
                              </p:par>
                            </p:childTnLst>
                          </p:cTn>
                        </p:par>
                        <p:par>
                          <p:cTn id="37" fill="hold">
                            <p:stCondLst>
                              <p:cond delay="3000"/>
                            </p:stCondLst>
                            <p:childTnLst>
                              <p:par>
                                <p:cTn id="38" presetID="34" presetClass="entr" presetSubtype="0" fill="hold" grpId="0" nodeType="afterEffect">
                                  <p:stCondLst>
                                    <p:cond delay="0"/>
                                  </p:stCondLst>
                                  <p:childTnLst>
                                    <p:set>
                                      <p:cBhvr>
                                        <p:cTn id="39" dur="1" fill="hold">
                                          <p:stCondLst>
                                            <p:cond delay="0"/>
                                          </p:stCondLst>
                                        </p:cTn>
                                        <p:tgtEl>
                                          <p:spTgt spid="48137"/>
                                        </p:tgtEl>
                                        <p:attrNameLst>
                                          <p:attrName>style.visibility</p:attrName>
                                        </p:attrNameLst>
                                      </p:cBhvr>
                                      <p:to>
                                        <p:strVal val="visible"/>
                                      </p:to>
                                    </p:set>
                                    <p:anim from="(-#ppt_w/2)" to="(#ppt_x)" calcmode="lin" valueType="num">
                                      <p:cBhvr>
                                        <p:cTn id="40" dur="600" fill="hold">
                                          <p:stCondLst>
                                            <p:cond delay="0"/>
                                          </p:stCondLst>
                                        </p:cTn>
                                        <p:tgtEl>
                                          <p:spTgt spid="48137"/>
                                        </p:tgtEl>
                                        <p:attrNameLst>
                                          <p:attrName>ppt_x</p:attrName>
                                        </p:attrNameLst>
                                      </p:cBhvr>
                                    </p:anim>
                                    <p:anim from="0" to="-1.0" calcmode="lin" valueType="num">
                                      <p:cBhvr>
                                        <p:cTn id="41" dur="200" decel="50000" autoRev="1" fill="hold">
                                          <p:stCondLst>
                                            <p:cond delay="600"/>
                                          </p:stCondLst>
                                        </p:cTn>
                                        <p:tgtEl>
                                          <p:spTgt spid="48137"/>
                                        </p:tgtEl>
                                        <p:attrNameLst>
                                          <p:attrName>xshear</p:attrName>
                                        </p:attrNameLst>
                                      </p:cBhvr>
                                    </p:anim>
                                    <p:animScale>
                                      <p:cBhvr>
                                        <p:cTn id="42" dur="200" decel="100000" autoRev="1" fill="hold">
                                          <p:stCondLst>
                                            <p:cond delay="600"/>
                                          </p:stCondLst>
                                        </p:cTn>
                                        <p:tgtEl>
                                          <p:spTgt spid="48137"/>
                                        </p:tgtEl>
                                      </p:cBhvr>
                                      <p:from x="100000" y="100000"/>
                                      <p:to x="80000" y="100000"/>
                                    </p:animScale>
                                    <p:anim by="(#ppt_h/3+#ppt_w*0.1)" calcmode="lin" valueType="num">
                                      <p:cBhvr additive="sum">
                                        <p:cTn id="43" dur="200" decel="100000" autoRev="1" fill="hold">
                                          <p:stCondLst>
                                            <p:cond delay="600"/>
                                          </p:stCondLst>
                                        </p:cTn>
                                        <p:tgtEl>
                                          <p:spTgt spid="48137"/>
                                        </p:tgtEl>
                                        <p:attrNameLst>
                                          <p:attrName>ppt_x</p:attrName>
                                        </p:attrNameLst>
                                      </p:cBhvr>
                                    </p:anim>
                                  </p:childTnLst>
                                </p:cTn>
                              </p:par>
                              <p:par>
                                <p:cTn id="44" presetID="23" presetClass="entr" presetSubtype="16" fill="hold" nodeType="withEffect">
                                  <p:stCondLst>
                                    <p:cond delay="0"/>
                                  </p:stCondLst>
                                  <p:childTnLst>
                                    <p:set>
                                      <p:cBhvr>
                                        <p:cTn id="45" dur="1" fill="hold">
                                          <p:stCondLst>
                                            <p:cond delay="0"/>
                                          </p:stCondLst>
                                        </p:cTn>
                                        <p:tgtEl>
                                          <p:spTgt spid="48140"/>
                                        </p:tgtEl>
                                        <p:attrNameLst>
                                          <p:attrName>style.visibility</p:attrName>
                                        </p:attrNameLst>
                                      </p:cBhvr>
                                      <p:to>
                                        <p:strVal val="visible"/>
                                      </p:to>
                                    </p:set>
                                    <p:anim calcmode="lin" valueType="num">
                                      <p:cBhvr>
                                        <p:cTn id="46" dur="500" fill="hold"/>
                                        <p:tgtEl>
                                          <p:spTgt spid="48140"/>
                                        </p:tgtEl>
                                        <p:attrNameLst>
                                          <p:attrName>ppt_w</p:attrName>
                                        </p:attrNameLst>
                                      </p:cBhvr>
                                      <p:tavLst>
                                        <p:tav tm="0">
                                          <p:val>
                                            <p:fltVal val="0"/>
                                          </p:val>
                                        </p:tav>
                                        <p:tav tm="100000">
                                          <p:val>
                                            <p:strVal val="#ppt_w"/>
                                          </p:val>
                                        </p:tav>
                                      </p:tavLst>
                                    </p:anim>
                                    <p:anim calcmode="lin" valueType="num">
                                      <p:cBhvr>
                                        <p:cTn id="47" dur="500" fill="hold"/>
                                        <p:tgtEl>
                                          <p:spTgt spid="48140"/>
                                        </p:tgtEl>
                                        <p:attrNameLst>
                                          <p:attrName>ppt_h</p:attrName>
                                        </p:attrNameLst>
                                      </p:cBhvr>
                                      <p:tavLst>
                                        <p:tav tm="0">
                                          <p:val>
                                            <p:fltVal val="0"/>
                                          </p:val>
                                        </p:tav>
                                        <p:tav tm="100000">
                                          <p:val>
                                            <p:strVal val="#ppt_h"/>
                                          </p:val>
                                        </p:tav>
                                      </p:tavLst>
                                    </p:anim>
                                  </p:childTnLst>
                                </p:cTn>
                              </p:par>
                            </p:childTnLst>
                          </p:cTn>
                        </p:par>
                        <p:par>
                          <p:cTn id="48" fill="hold">
                            <p:stCondLst>
                              <p:cond delay="4000"/>
                            </p:stCondLst>
                            <p:childTnLst>
                              <p:par>
                                <p:cTn id="49" presetID="34" presetClass="entr" presetSubtype="0" fill="hold" grpId="0" nodeType="afterEffect">
                                  <p:stCondLst>
                                    <p:cond delay="0"/>
                                  </p:stCondLst>
                                  <p:childTnLst>
                                    <p:set>
                                      <p:cBhvr>
                                        <p:cTn id="50" dur="1" fill="hold">
                                          <p:stCondLst>
                                            <p:cond delay="0"/>
                                          </p:stCondLst>
                                        </p:cTn>
                                        <p:tgtEl>
                                          <p:spTgt spid="48139"/>
                                        </p:tgtEl>
                                        <p:attrNameLst>
                                          <p:attrName>style.visibility</p:attrName>
                                        </p:attrNameLst>
                                      </p:cBhvr>
                                      <p:to>
                                        <p:strVal val="visible"/>
                                      </p:to>
                                    </p:set>
                                    <p:anim from="(-#ppt_w/2)" to="(#ppt_x)" calcmode="lin" valueType="num">
                                      <p:cBhvr>
                                        <p:cTn id="51" dur="600" fill="hold">
                                          <p:stCondLst>
                                            <p:cond delay="0"/>
                                          </p:stCondLst>
                                        </p:cTn>
                                        <p:tgtEl>
                                          <p:spTgt spid="48139"/>
                                        </p:tgtEl>
                                        <p:attrNameLst>
                                          <p:attrName>ppt_x</p:attrName>
                                        </p:attrNameLst>
                                      </p:cBhvr>
                                    </p:anim>
                                    <p:anim from="0" to="-1.0" calcmode="lin" valueType="num">
                                      <p:cBhvr>
                                        <p:cTn id="52" dur="200" decel="50000" autoRev="1" fill="hold">
                                          <p:stCondLst>
                                            <p:cond delay="600"/>
                                          </p:stCondLst>
                                        </p:cTn>
                                        <p:tgtEl>
                                          <p:spTgt spid="48139"/>
                                        </p:tgtEl>
                                        <p:attrNameLst>
                                          <p:attrName>xshear</p:attrName>
                                        </p:attrNameLst>
                                      </p:cBhvr>
                                    </p:anim>
                                    <p:animScale>
                                      <p:cBhvr>
                                        <p:cTn id="53" dur="200" decel="100000" autoRev="1" fill="hold">
                                          <p:stCondLst>
                                            <p:cond delay="600"/>
                                          </p:stCondLst>
                                        </p:cTn>
                                        <p:tgtEl>
                                          <p:spTgt spid="48139"/>
                                        </p:tgtEl>
                                      </p:cBhvr>
                                      <p:from x="100000" y="100000"/>
                                      <p:to x="80000" y="100000"/>
                                    </p:animScale>
                                    <p:anim by="(#ppt_h/3+#ppt_w*0.1)" calcmode="lin" valueType="num">
                                      <p:cBhvr additive="sum">
                                        <p:cTn id="54" dur="200" decel="100000" autoRev="1" fill="hold">
                                          <p:stCondLst>
                                            <p:cond delay="600"/>
                                          </p:stCondLst>
                                        </p:cTn>
                                        <p:tgtEl>
                                          <p:spTgt spid="48139"/>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2" grpId="0" animBg="1"/>
      <p:bldP spid="48133" grpId="0"/>
      <p:bldP spid="48135" grpId="0"/>
      <p:bldP spid="48137" grpId="0"/>
      <p:bldP spid="481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type="body" idx="1"/>
          </p:nvPr>
        </p:nvSpPr>
        <p:spPr>
          <a:xfrm>
            <a:off x="0" y="1524000"/>
            <a:ext cx="8229600" cy="4411663"/>
          </a:xfrm>
        </p:spPr>
        <p:txBody>
          <a:bodyPr/>
          <a:lstStyle/>
          <a:p>
            <a:pPr>
              <a:lnSpc>
                <a:spcPct val="90000"/>
              </a:lnSpc>
              <a:buFont typeface="Wingdings" pitchFamily="2" charset="2"/>
              <a:buNone/>
            </a:pPr>
            <a:r>
              <a:rPr lang="ru-RU" sz="1800">
                <a:latin typeface="Monotype Corsiva" pitchFamily="66" charset="0"/>
              </a:rPr>
              <a:t>      Использование химических препаратов и физиологических методов стимуляции с целью искусственного повышения результатов в лёгкой атлетике существует столько же сколько существует профессиональный спорт. Первые случаи употребления стимулирующих препаратов уходят корнями в античность. Однако и 21-м веке, наряду с тяжёлой атлетикой, велоспортом, плаванием — лёгкая атлетика остаётся видом спорта наиболее подверженным проблеме допинга.</a:t>
            </a:r>
          </a:p>
        </p:txBody>
      </p:sp>
      <p:sp>
        <p:nvSpPr>
          <p:cNvPr id="50180" name="WordArt 4"/>
          <p:cNvSpPr>
            <a:spLocks noChangeArrowheads="1" noChangeShapeType="1" noTextEdit="1"/>
          </p:cNvSpPr>
          <p:nvPr/>
        </p:nvSpPr>
        <p:spPr bwMode="auto">
          <a:xfrm>
            <a:off x="762000" y="533400"/>
            <a:ext cx="1752600" cy="523875"/>
          </a:xfrm>
          <a:prstGeom prst="rect">
            <a:avLst/>
          </a:prstGeom>
        </p:spPr>
        <p:txBody>
          <a:bodyPr wrap="none" fromWordArt="1">
            <a:prstTxWarp prst="textPlain">
              <a:avLst>
                <a:gd name="adj" fmla="val 50000"/>
              </a:avLst>
            </a:prstTxWarp>
          </a:bodyPr>
          <a:lstStyle/>
          <a:p>
            <a:pPr algn="ctr"/>
            <a:r>
              <a:rPr lang="ru-RU" sz="3600" kern="10">
                <a:ln w="9525">
                  <a:solidFill>
                    <a:srgbClr val="000000"/>
                  </a:solidFill>
                  <a:round/>
                  <a:headEnd/>
                  <a:tailEnd/>
                </a:ln>
                <a:solidFill>
                  <a:srgbClr val="FFFFFF"/>
                </a:solidFill>
                <a:latin typeface="Arial"/>
                <a:cs typeface="Arial"/>
              </a:rPr>
              <a:t>Допинг</a:t>
            </a:r>
          </a:p>
        </p:txBody>
      </p:sp>
      <p:sp>
        <p:nvSpPr>
          <p:cNvPr id="50181" name="Rectangle 5"/>
          <p:cNvSpPr>
            <a:spLocks noChangeArrowheads="1"/>
          </p:cNvSpPr>
          <p:nvPr/>
        </p:nvSpPr>
        <p:spPr bwMode="auto">
          <a:xfrm>
            <a:off x="381000" y="3505200"/>
            <a:ext cx="8605838" cy="2563813"/>
          </a:xfrm>
          <a:prstGeom prst="rect">
            <a:avLst/>
          </a:prstGeom>
          <a:noFill/>
          <a:ln w="9525">
            <a:noFill/>
            <a:miter lim="800000"/>
            <a:headEnd/>
            <a:tailEnd/>
          </a:ln>
          <a:effectLst/>
        </p:spPr>
        <p:txBody>
          <a:bodyPr>
            <a:spAutoFit/>
          </a:bodyPr>
          <a:lstStyle/>
          <a:p>
            <a:r>
              <a:rPr lang="ru-RU">
                <a:latin typeface="Monotype Corsiva" pitchFamily="66" charset="0"/>
              </a:rPr>
              <a:t>Значительное количество мировых рекордов в лёгкой атлетике вызывает законные подозрения специалистов, хотя атлеты не были пойманы и сами не признались. Особенно это касается женской лёгкой атлетики. К таковым относится, например, мировой рекорд на 400 м Мариты Кох (ГДР), Рекорды на 100 и 200 метров Флоренс Гриффит-Джойнер, рекорд на 3000 м и 10 000 м. Проблема в том что современные спортсменки не могут даже приблизиться к результатам 1970—1980 годов. В лёгкой атлетике неприменим опыт тяжёлой атлетики, где ввели новую сетку весовых категорий и тем самым попросту отменили все предыдущие мировые рекорды. Хотя ряд специалистов предлагает и в лёгкой атлетике переписать заново таблицу мировых рекордов.</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afterEffect">
                                  <p:stCondLst>
                                    <p:cond delay="0"/>
                                  </p:stCondLst>
                                  <p:childTnLst>
                                    <p:set>
                                      <p:cBhvr>
                                        <p:cTn id="6" dur="1" fill="hold">
                                          <p:stCondLst>
                                            <p:cond delay="0"/>
                                          </p:stCondLst>
                                        </p:cTn>
                                        <p:tgtEl>
                                          <p:spTgt spid="50180"/>
                                        </p:tgtEl>
                                        <p:attrNameLst>
                                          <p:attrName>style.visibility</p:attrName>
                                        </p:attrNameLst>
                                      </p:cBhvr>
                                      <p:to>
                                        <p:strVal val="visible"/>
                                      </p:to>
                                    </p:set>
                                    <p:anim from="(-#ppt_w/2)" to="(#ppt_x)" calcmode="lin" valueType="num">
                                      <p:cBhvr>
                                        <p:cTn id="7" dur="600" fill="hold">
                                          <p:stCondLst>
                                            <p:cond delay="0"/>
                                          </p:stCondLst>
                                        </p:cTn>
                                        <p:tgtEl>
                                          <p:spTgt spid="50180"/>
                                        </p:tgtEl>
                                        <p:attrNameLst>
                                          <p:attrName>ppt_x</p:attrName>
                                        </p:attrNameLst>
                                      </p:cBhvr>
                                    </p:anim>
                                    <p:anim from="0" to="-1.0" calcmode="lin" valueType="num">
                                      <p:cBhvr>
                                        <p:cTn id="8" dur="200" decel="50000" autoRev="1" fill="hold">
                                          <p:stCondLst>
                                            <p:cond delay="600"/>
                                          </p:stCondLst>
                                        </p:cTn>
                                        <p:tgtEl>
                                          <p:spTgt spid="50180"/>
                                        </p:tgtEl>
                                        <p:attrNameLst>
                                          <p:attrName>xshear</p:attrName>
                                        </p:attrNameLst>
                                      </p:cBhvr>
                                    </p:anim>
                                    <p:animScale>
                                      <p:cBhvr>
                                        <p:cTn id="9" dur="200" decel="100000" autoRev="1" fill="hold">
                                          <p:stCondLst>
                                            <p:cond delay="600"/>
                                          </p:stCondLst>
                                        </p:cTn>
                                        <p:tgtEl>
                                          <p:spTgt spid="50180"/>
                                        </p:tgtEl>
                                      </p:cBhvr>
                                      <p:from x="100000" y="100000"/>
                                      <p:to x="80000" y="100000"/>
                                    </p:animScale>
                                    <p:anim by="(#ppt_h/3+#ppt_w*0.1)" calcmode="lin" valueType="num">
                                      <p:cBhvr additive="sum">
                                        <p:cTn id="10" dur="200" decel="100000" autoRev="1" fill="hold">
                                          <p:stCondLst>
                                            <p:cond delay="600"/>
                                          </p:stCondLst>
                                        </p:cTn>
                                        <p:tgtEl>
                                          <p:spTgt spid="50180"/>
                                        </p:tgtEl>
                                        <p:attrNameLst>
                                          <p:attrName>ppt_x</p:attrName>
                                        </p:attrNameLst>
                                      </p:cBhvr>
                                    </p:anim>
                                  </p:childTnLst>
                                </p:cTn>
                              </p:par>
                            </p:childTnLst>
                          </p:cTn>
                        </p:par>
                        <p:par>
                          <p:cTn id="11" fill="hold">
                            <p:stCondLst>
                              <p:cond delay="1000"/>
                            </p:stCondLst>
                            <p:childTnLst>
                              <p:par>
                                <p:cTn id="12" presetID="34" presetClass="entr" presetSubtype="0" fill="hold" grpId="0" nodeType="afterEffect">
                                  <p:stCondLst>
                                    <p:cond delay="0"/>
                                  </p:stCondLst>
                                  <p:childTnLst>
                                    <p:set>
                                      <p:cBhvr>
                                        <p:cTn id="13" dur="1" fill="hold">
                                          <p:stCondLst>
                                            <p:cond delay="0"/>
                                          </p:stCondLst>
                                        </p:cTn>
                                        <p:tgtEl>
                                          <p:spTgt spid="50179">
                                            <p:txEl>
                                              <p:pRg st="0" end="0"/>
                                            </p:txEl>
                                          </p:spTgt>
                                        </p:tgtEl>
                                        <p:attrNameLst>
                                          <p:attrName>style.visibility</p:attrName>
                                        </p:attrNameLst>
                                      </p:cBhvr>
                                      <p:to>
                                        <p:strVal val="visible"/>
                                      </p:to>
                                    </p:set>
                                    <p:anim from="(-#ppt_w/2)" to="(#ppt_x)" calcmode="lin" valueType="num">
                                      <p:cBhvr>
                                        <p:cTn id="14" dur="600" fill="hold">
                                          <p:stCondLst>
                                            <p:cond delay="0"/>
                                          </p:stCondLst>
                                        </p:cTn>
                                        <p:tgtEl>
                                          <p:spTgt spid="50179">
                                            <p:txEl>
                                              <p:pRg st="0" end="0"/>
                                            </p:txEl>
                                          </p:spTgt>
                                        </p:tgtEl>
                                        <p:attrNameLst>
                                          <p:attrName>ppt_x</p:attrName>
                                        </p:attrNameLst>
                                      </p:cBhvr>
                                    </p:anim>
                                    <p:anim from="0" to="-1.0" calcmode="lin" valueType="num">
                                      <p:cBhvr>
                                        <p:cTn id="15" dur="200" decel="50000" autoRev="1" fill="hold">
                                          <p:stCondLst>
                                            <p:cond delay="600"/>
                                          </p:stCondLst>
                                        </p:cTn>
                                        <p:tgtEl>
                                          <p:spTgt spid="50179">
                                            <p:txEl>
                                              <p:pRg st="0" end="0"/>
                                            </p:txEl>
                                          </p:spTgt>
                                        </p:tgtEl>
                                        <p:attrNameLst>
                                          <p:attrName>xshear</p:attrName>
                                        </p:attrNameLst>
                                      </p:cBhvr>
                                    </p:anim>
                                    <p:animScale>
                                      <p:cBhvr>
                                        <p:cTn id="16" dur="200" decel="100000" autoRev="1" fill="hold">
                                          <p:stCondLst>
                                            <p:cond delay="600"/>
                                          </p:stCondLst>
                                        </p:cTn>
                                        <p:tgtEl>
                                          <p:spTgt spid="50179">
                                            <p:txEl>
                                              <p:pRg st="0" end="0"/>
                                            </p:txEl>
                                          </p:spTgt>
                                        </p:tgtEl>
                                      </p:cBhvr>
                                      <p:from x="100000" y="100000"/>
                                      <p:to x="80000" y="100000"/>
                                    </p:animScale>
                                    <p:anim by="(#ppt_h/3+#ppt_w*0.1)" calcmode="lin" valueType="num">
                                      <p:cBhvr additive="sum">
                                        <p:cTn id="17" dur="200" decel="100000" autoRev="1" fill="hold">
                                          <p:stCondLst>
                                            <p:cond delay="600"/>
                                          </p:stCondLst>
                                        </p:cTn>
                                        <p:tgtEl>
                                          <p:spTgt spid="50179">
                                            <p:txEl>
                                              <p:pRg st="0" end="0"/>
                                            </p:txEl>
                                          </p:spTgt>
                                        </p:tgtEl>
                                        <p:attrNameLst>
                                          <p:attrName>ppt_x</p:attrName>
                                        </p:attrNameLst>
                                      </p:cBhvr>
                                    </p:anim>
                                  </p:childTnLst>
                                </p:cTn>
                              </p:par>
                            </p:childTnLst>
                          </p:cTn>
                        </p:par>
                        <p:par>
                          <p:cTn id="18" fill="hold">
                            <p:stCondLst>
                              <p:cond delay="2000"/>
                            </p:stCondLst>
                            <p:childTnLst>
                              <p:par>
                                <p:cTn id="19" presetID="34" presetClass="entr" presetSubtype="0" fill="hold" nodeType="afterEffect">
                                  <p:stCondLst>
                                    <p:cond delay="0"/>
                                  </p:stCondLst>
                                  <p:childTnLst>
                                    <p:set>
                                      <p:cBhvr>
                                        <p:cTn id="20" dur="1" fill="hold">
                                          <p:stCondLst>
                                            <p:cond delay="0"/>
                                          </p:stCondLst>
                                        </p:cTn>
                                        <p:tgtEl>
                                          <p:spTgt spid="50181">
                                            <p:txEl>
                                              <p:pRg st="0" end="0"/>
                                            </p:txEl>
                                          </p:spTgt>
                                        </p:tgtEl>
                                        <p:attrNameLst>
                                          <p:attrName>style.visibility</p:attrName>
                                        </p:attrNameLst>
                                      </p:cBhvr>
                                      <p:to>
                                        <p:strVal val="visible"/>
                                      </p:to>
                                    </p:set>
                                    <p:anim from="(-#ppt_w/2)" to="(#ppt_x)" calcmode="lin" valueType="num">
                                      <p:cBhvr>
                                        <p:cTn id="21" dur="600" fill="hold">
                                          <p:stCondLst>
                                            <p:cond delay="0"/>
                                          </p:stCondLst>
                                        </p:cTn>
                                        <p:tgtEl>
                                          <p:spTgt spid="50181">
                                            <p:txEl>
                                              <p:pRg st="0" end="0"/>
                                            </p:txEl>
                                          </p:spTgt>
                                        </p:tgtEl>
                                        <p:attrNameLst>
                                          <p:attrName>ppt_x</p:attrName>
                                        </p:attrNameLst>
                                      </p:cBhvr>
                                    </p:anim>
                                    <p:anim from="0" to="-1.0" calcmode="lin" valueType="num">
                                      <p:cBhvr>
                                        <p:cTn id="22" dur="200" decel="50000" autoRev="1" fill="hold">
                                          <p:stCondLst>
                                            <p:cond delay="600"/>
                                          </p:stCondLst>
                                        </p:cTn>
                                        <p:tgtEl>
                                          <p:spTgt spid="50181">
                                            <p:txEl>
                                              <p:pRg st="0" end="0"/>
                                            </p:txEl>
                                          </p:spTgt>
                                        </p:tgtEl>
                                        <p:attrNameLst>
                                          <p:attrName>xshear</p:attrName>
                                        </p:attrNameLst>
                                      </p:cBhvr>
                                    </p:anim>
                                    <p:animScale>
                                      <p:cBhvr>
                                        <p:cTn id="23" dur="200" decel="100000" autoRev="1" fill="hold">
                                          <p:stCondLst>
                                            <p:cond delay="600"/>
                                          </p:stCondLst>
                                        </p:cTn>
                                        <p:tgtEl>
                                          <p:spTgt spid="50181">
                                            <p:txEl>
                                              <p:pRg st="0" end="0"/>
                                            </p:txEl>
                                          </p:spTgt>
                                        </p:tgtEl>
                                      </p:cBhvr>
                                      <p:from x="100000" y="100000"/>
                                      <p:to x="80000" y="100000"/>
                                    </p:animScale>
                                    <p:anim by="(#ppt_h/3+#ppt_w*0.1)" calcmode="lin" valueType="num">
                                      <p:cBhvr additive="sum">
                                        <p:cTn id="24" dur="200" decel="100000" autoRev="1" fill="hold">
                                          <p:stCondLst>
                                            <p:cond delay="600"/>
                                          </p:stCondLst>
                                        </p:cTn>
                                        <p:tgtEl>
                                          <p:spTgt spid="50181">
                                            <p:txEl>
                                              <p:pRg st="0" end="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p:bldP spid="50180" grpId="0" animBg="1"/>
    </p:bldLst>
  </p:timing>
</p:sld>
</file>

<file path=ppt/theme/theme1.xml><?xml version="1.0" encoding="utf-8"?>
<a:theme xmlns:a="http://schemas.openxmlformats.org/drawingml/2006/main" name="Край">
  <a:themeElements>
    <a:clrScheme name="Край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Край">
      <a:majorFont>
        <a:latin typeface="Garamond"/>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Край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Край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Край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Край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Край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Край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Край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Край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Край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Edge</Template>
  <TotalTime>164</TotalTime>
  <Words>1598</Words>
  <Application>Microsoft Office PowerPoint</Application>
  <PresentationFormat>Экран (4:3)</PresentationFormat>
  <Paragraphs>54</Paragraphs>
  <Slides>10</Slides>
  <Notes>2</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10</vt:i4>
      </vt:variant>
    </vt:vector>
  </HeadingPairs>
  <TitlesOfParts>
    <vt:vector size="16" baseType="lpstr">
      <vt:lpstr>Arial</vt:lpstr>
      <vt:lpstr>Times New Roman</vt:lpstr>
      <vt:lpstr>Wingdings</vt:lpstr>
      <vt:lpstr>Garamond</vt:lpstr>
      <vt:lpstr>Monotype Corsiva</vt:lpstr>
      <vt:lpstr>Край</vt:lpstr>
      <vt:lpstr>Лёгкая Атлетика</vt:lpstr>
      <vt:lpstr>Слайд 2</vt:lpstr>
      <vt:lpstr>Слайд 3</vt:lpstr>
      <vt:lpstr>Дисциплины</vt:lpstr>
      <vt:lpstr>Слайд 5</vt:lpstr>
      <vt:lpstr>Слайд 6</vt:lpstr>
      <vt:lpstr>Слайд 7</vt:lpstr>
      <vt:lpstr>Слайд 8</vt:lpstr>
      <vt:lpstr>Слайд 9</vt:lpstr>
      <vt:lpstr>Влияние лёгкой атлетики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Настя</dc:creator>
  <cp:lastModifiedBy>Настя</cp:lastModifiedBy>
  <cp:revision>5</cp:revision>
  <cp:lastPrinted>1601-01-01T00:00:00Z</cp:lastPrinted>
  <dcterms:created xsi:type="dcterms:W3CDTF">1601-01-01T00:00:00Z</dcterms:created>
  <dcterms:modified xsi:type="dcterms:W3CDTF">2011-10-28T20:37:56Z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