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B13AC01-72DF-4A60-B61F-22575900976E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3325AA4-252A-4C05-B70C-780A5E765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3AC01-72DF-4A60-B61F-22575900976E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5AA4-252A-4C05-B70C-780A5E765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3AC01-72DF-4A60-B61F-22575900976E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5AA4-252A-4C05-B70C-780A5E765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B13AC01-72DF-4A60-B61F-22575900976E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5AA4-252A-4C05-B70C-780A5E765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B13AC01-72DF-4A60-B61F-22575900976E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3325AA4-252A-4C05-B70C-780A5E765DB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B13AC01-72DF-4A60-B61F-22575900976E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3325AA4-252A-4C05-B70C-780A5E765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B13AC01-72DF-4A60-B61F-22575900976E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3325AA4-252A-4C05-B70C-780A5E765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3AC01-72DF-4A60-B61F-22575900976E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25AA4-252A-4C05-B70C-780A5E765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B13AC01-72DF-4A60-B61F-22575900976E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3325AA4-252A-4C05-B70C-780A5E765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B13AC01-72DF-4A60-B61F-22575900976E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3325AA4-252A-4C05-B70C-780A5E765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B13AC01-72DF-4A60-B61F-22575900976E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3325AA4-252A-4C05-B70C-780A5E765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B13AC01-72DF-4A60-B61F-22575900976E}" type="datetimeFigureOut">
              <a:rPr lang="ru-RU" smtClean="0"/>
              <a:pPr/>
              <a:t>18.09.2009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3325AA4-252A-4C05-B70C-780A5E765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785982" y="714356"/>
            <a:ext cx="8062912" cy="1470025"/>
          </a:xfrm>
        </p:spPr>
        <p:txBody>
          <a:bodyPr/>
          <a:lstStyle/>
          <a:p>
            <a:r>
              <a:rPr lang="ru-RU" dirty="0" smtClean="0"/>
              <a:t>Как я провела Лето!!!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85992"/>
            <a:ext cx="8062912" cy="17526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As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I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conducted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Summer</a:t>
            </a:r>
            <a:r>
              <a:rPr lang="ru-RU" sz="4000" dirty="0" smtClean="0">
                <a:solidFill>
                  <a:srgbClr val="FF0000"/>
                </a:solidFill>
              </a:rPr>
              <a:t>!!!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картинка-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20202"/>
            <a:ext cx="3900476" cy="2437798"/>
          </a:xfrm>
          <a:prstGeom prst="rect">
            <a:avLst/>
          </a:prstGeom>
        </p:spPr>
      </p:pic>
      <p:pic>
        <p:nvPicPr>
          <p:cNvPr id="5" name="Рисунок 4" descr="Тюльпан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261" y="0"/>
            <a:ext cx="2952739" cy="2214554"/>
          </a:xfrm>
          <a:prstGeom prst="rect">
            <a:avLst/>
          </a:prstGeom>
        </p:spPr>
      </p:pic>
      <p:sp>
        <p:nvSpPr>
          <p:cNvPr id="7" name="5-конечная звезда 6"/>
          <p:cNvSpPr/>
          <p:nvPr/>
        </p:nvSpPr>
        <p:spPr>
          <a:xfrm rot="1040341">
            <a:off x="7072330" y="3429000"/>
            <a:ext cx="914400" cy="914400"/>
          </a:xfrm>
          <a:prstGeom prst="star5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 rot="20881258">
            <a:off x="142844" y="2571744"/>
            <a:ext cx="785818" cy="78581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 rot="20909575">
            <a:off x="1484724" y="135277"/>
            <a:ext cx="1500198" cy="1428760"/>
          </a:xfrm>
          <a:prstGeom prst="star5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Summer</a:t>
            </a:r>
            <a:r>
              <a:rPr lang="ru-RU" dirty="0" smtClean="0"/>
              <a:t>!!!!! – Это Круто!!)))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 </a:t>
            </a:r>
            <a:r>
              <a:rPr lang="en-US" dirty="0" smtClean="0"/>
              <a:t>co</a:t>
            </a:r>
            <a:r>
              <a:rPr lang="ru-RU" dirty="0" smtClean="0"/>
              <a:t>5</a:t>
            </a:r>
            <a:r>
              <a:rPr lang="en-US" dirty="0" err="1" smtClean="0"/>
              <a:t>nducted</a:t>
            </a:r>
            <a:r>
              <a:rPr lang="en-US" dirty="0" smtClean="0"/>
              <a:t> </a:t>
            </a:r>
            <a:r>
              <a:rPr lang="en-US" dirty="0"/>
              <a:t>a summer in a sanatorium </a:t>
            </a:r>
            <a:r>
              <a:rPr lang="en-US" dirty="0" smtClean="0"/>
              <a:t>«</a:t>
            </a:r>
            <a:r>
              <a:rPr lang="ru-RU" dirty="0" smtClean="0"/>
              <a:t>Светлана</a:t>
            </a:r>
            <a:r>
              <a:rPr lang="en-US" dirty="0" smtClean="0"/>
              <a:t>" </a:t>
            </a:r>
            <a:r>
              <a:rPr lang="en-US" dirty="0"/>
              <a:t>with the friend </a:t>
            </a:r>
            <a:r>
              <a:rPr lang="en-US" dirty="0" err="1"/>
              <a:t>Alinoy</a:t>
            </a:r>
            <a:r>
              <a:rPr lang="en-US" dirty="0" smtClean="0"/>
              <a:t>!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Рисунок 3" descr="картинка-1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572008"/>
            <a:ext cx="3047989" cy="2285992"/>
          </a:xfrm>
          <a:prstGeom prst="rect">
            <a:avLst/>
          </a:prstGeom>
        </p:spPr>
      </p:pic>
      <p:pic>
        <p:nvPicPr>
          <p:cNvPr id="5" name="Рисунок 4" descr="картинка-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2928934"/>
            <a:ext cx="4800634" cy="3000396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 me a lot of new friends appeared, we conducted time very merrily and in a friendly manner.</a:t>
            </a:r>
            <a:endParaRPr lang="ru-RU" dirty="0"/>
          </a:p>
        </p:txBody>
      </p:sp>
      <p:pic>
        <p:nvPicPr>
          <p:cNvPr id="5" name="Рисунок 4" descr="картинка-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696892"/>
            <a:ext cx="4214810" cy="3161108"/>
          </a:xfrm>
          <a:prstGeom prst="rect">
            <a:avLst/>
          </a:prstGeom>
        </p:spPr>
      </p:pic>
      <p:pic>
        <p:nvPicPr>
          <p:cNvPr id="6" name="Рисунок 5" descr="Красиф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91698">
            <a:off x="5879609" y="3924266"/>
            <a:ext cx="2505094" cy="2049622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were competitions </a:t>
            </a:r>
            <a:r>
              <a:rPr lang="en-US" dirty="0" err="1"/>
              <a:t>of,koncerty,diskoteki,kotorye</a:t>
            </a:r>
            <a:r>
              <a:rPr lang="en-US" dirty="0"/>
              <a:t> it was very pleased me!</a:t>
            </a:r>
            <a:endParaRPr lang="ru-RU" dirty="0"/>
          </a:p>
        </p:txBody>
      </p:sp>
      <p:pic>
        <p:nvPicPr>
          <p:cNvPr id="5" name="Рисунок 4" descr="картинка-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56" y="0"/>
            <a:ext cx="2714644" cy="2173836"/>
          </a:xfrm>
          <a:prstGeom prst="rect">
            <a:avLst/>
          </a:prstGeom>
        </p:spPr>
      </p:pic>
      <p:pic>
        <p:nvPicPr>
          <p:cNvPr id="6" name="Рисунок 5" descr="Изображение 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16615">
            <a:off x="568829" y="3873038"/>
            <a:ext cx="3296578" cy="2472433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Aua</a:t>
            </a:r>
            <a:r>
              <a:rPr lang="en-US" dirty="0" smtClean="0"/>
              <a:t> I went for Volga with the friends to bath, </a:t>
            </a:r>
            <a:r>
              <a:rPr lang="en-US" dirty="0" err="1" smtClean="0"/>
              <a:t>zagorat'!a</a:t>
            </a:r>
            <a:r>
              <a:rPr lang="en-US" dirty="0" smtClean="0"/>
              <a:t> as that one time even on fishing with parents departed, and caught large fish!!</a:t>
            </a:r>
            <a:r>
              <a:rPr lang="en-US" dirty="0" err="1" smtClean="0"/>
              <a:t>ss</a:t>
            </a:r>
            <a:r>
              <a:rPr lang="en-US" dirty="0" smtClean="0"/>
              <a:t> very glad! </a:t>
            </a:r>
            <a:r>
              <a:rPr lang="ru-RU" dirty="0" err="1" smtClean="0"/>
              <a:t>It</a:t>
            </a:r>
            <a:r>
              <a:rPr lang="ru-RU" dirty="0" smtClean="0"/>
              <a:t> I </a:t>
            </a:r>
            <a:r>
              <a:rPr lang="ru-RU" dirty="0" err="1" smtClean="0"/>
              <a:t>conducted</a:t>
            </a:r>
            <a:r>
              <a:rPr lang="ru-RU" dirty="0" smtClean="0"/>
              <a:t> 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summer</a:t>
            </a:r>
            <a:r>
              <a:rPr lang="ru-RU" dirty="0" smtClean="0"/>
              <a:t> </a:t>
            </a:r>
            <a:r>
              <a:rPr lang="ru-RU" dirty="0" err="1" smtClean="0"/>
              <a:t>merrily</a:t>
            </a:r>
            <a:r>
              <a:rPr lang="ru-RU" dirty="0" smtClean="0"/>
              <a:t>!!!!</a:t>
            </a:r>
            <a:endParaRPr lang="ru-RU" dirty="0"/>
          </a:p>
        </p:txBody>
      </p:sp>
      <p:pic>
        <p:nvPicPr>
          <p:cNvPr id="4" name="Рисунок 3" descr="картинка-1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000636"/>
            <a:ext cx="2476485" cy="1857364"/>
          </a:xfrm>
          <a:prstGeom prst="rect">
            <a:avLst/>
          </a:prstGeom>
        </p:spPr>
      </p:pic>
      <p:pic>
        <p:nvPicPr>
          <p:cNvPr id="5" name="Рисунок 4" descr="Лазур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19785">
            <a:off x="6194192" y="-115795"/>
            <a:ext cx="2576831" cy="1932623"/>
          </a:xfrm>
          <a:prstGeom prst="rect">
            <a:avLst/>
          </a:prstGeom>
        </p:spPr>
      </p:pic>
      <p:pic>
        <p:nvPicPr>
          <p:cNvPr id="6" name="Рисунок 5" descr="Море еп.!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86514">
            <a:off x="6429388" y="4714884"/>
            <a:ext cx="1676400" cy="13716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анеч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57884" y="3000372"/>
            <a:ext cx="2790836" cy="3721115"/>
          </a:xfrm>
        </p:spPr>
      </p:pic>
      <p:sp>
        <p:nvSpPr>
          <p:cNvPr id="5" name="Прямоугольник 4"/>
          <p:cNvSpPr/>
          <p:nvPr/>
        </p:nvSpPr>
        <p:spPr>
          <a:xfrm>
            <a:off x="1785918" y="2000240"/>
            <a:ext cx="58579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I</a:t>
            </a:r>
            <a:r>
              <a:rPr lang="en-US" dirty="0"/>
              <a:t> </a:t>
            </a:r>
            <a:r>
              <a:rPr lang="en-US" sz="3200" dirty="0"/>
              <a:t>would like what this summer was not </a:t>
            </a:r>
            <a:r>
              <a:rPr lang="en-US" sz="3200" dirty="0" smtClean="0"/>
              <a:t>closed</a:t>
            </a:r>
            <a:r>
              <a:rPr lang="ru-RU" sz="3200" dirty="0"/>
              <a:t> </a:t>
            </a:r>
            <a:r>
              <a:rPr lang="ru-RU" sz="3200" dirty="0" smtClean="0"/>
              <a:t>! ! !))</a:t>
            </a:r>
            <a:endParaRPr lang="ru-RU" sz="3200" dirty="0"/>
          </a:p>
        </p:txBody>
      </p:sp>
      <p:pic>
        <p:nvPicPr>
          <p:cNvPr id="6" name="Рисунок 5" descr="картинка-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949198"/>
            <a:ext cx="2859628" cy="1908802"/>
          </a:xfrm>
          <a:prstGeom prst="rect">
            <a:avLst/>
          </a:prstGeom>
        </p:spPr>
      </p:pic>
      <p:pic>
        <p:nvPicPr>
          <p:cNvPr id="7" name="Рисунок 6" descr="картинка-1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786512">
            <a:off x="6654878" y="222328"/>
            <a:ext cx="2082393" cy="156179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107</TotalTime>
  <Words>96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Яркая</vt:lpstr>
      <vt:lpstr>Как я провела Лето!!!</vt:lpstr>
      <vt:lpstr>Summer!!!!! – Это Круто!!))) </vt:lpstr>
      <vt:lpstr>Слайд 3</vt:lpstr>
      <vt:lpstr>Слайд 4</vt:lpstr>
      <vt:lpstr>Слайд 5</vt:lpstr>
      <vt:lpstr>Слайд 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я провела Лето!!!</dc:title>
  <dc:creator>Admin</dc:creator>
  <cp:lastModifiedBy>N6</cp:lastModifiedBy>
  <cp:revision>12</cp:revision>
  <dcterms:created xsi:type="dcterms:W3CDTF">2009-09-17T17:07:34Z</dcterms:created>
  <dcterms:modified xsi:type="dcterms:W3CDTF">2009-09-18T09:51:50Z</dcterms:modified>
</cp:coreProperties>
</file>