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bin" ContentType="application/vnd.openxmlformats-officedocument.oleObject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8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660"/>
  </p:normalViewPr>
  <p:slideViewPr>
    <p:cSldViewPr>
      <p:cViewPr varScale="1">
        <p:scale>
          <a:sx n="91" d="100"/>
          <a:sy n="91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gif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395904-B111-4B8E-AA76-BD4417079848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>
        <a:scene3d>
          <a:camera prst="perspectiveContrastingRightFacing"/>
          <a:lightRig rig="threePt" dir="t"/>
        </a:scene3d>
      </dgm:spPr>
      <dgm:t>
        <a:bodyPr/>
        <a:lstStyle/>
        <a:p>
          <a:endParaRPr lang="ru-RU"/>
        </a:p>
      </dgm:t>
    </dgm:pt>
    <dgm:pt modelId="{6148F4C8-38B4-4714-B59A-A7983D057138}">
      <dgm:prSet phldrT="[Текст]"/>
      <dgm:spPr/>
      <dgm:t>
        <a:bodyPr/>
        <a:lstStyle/>
        <a:p>
          <a:r>
            <a:rPr lang="ru-RU" b="1" dirty="0" smtClean="0"/>
            <a:t>Можно ли подобный способ  использовать для определения размеров частиц вещества </a:t>
          </a:r>
          <a:r>
            <a:rPr lang="en-US" b="1" dirty="0" smtClean="0"/>
            <a:t>?</a:t>
          </a:r>
          <a:endParaRPr lang="ru-RU" dirty="0"/>
        </a:p>
      </dgm:t>
    </dgm:pt>
    <dgm:pt modelId="{1867ED84-D7C1-47FB-8636-57B8EAC61BEB}" type="parTrans" cxnId="{16F1809D-588A-4C58-B9CF-7E457443BAEA}">
      <dgm:prSet/>
      <dgm:spPr/>
      <dgm:t>
        <a:bodyPr/>
        <a:lstStyle/>
        <a:p>
          <a:endParaRPr lang="ru-RU"/>
        </a:p>
      </dgm:t>
    </dgm:pt>
    <dgm:pt modelId="{8A60D6B2-EEE6-4D5B-83C5-1A6CD2B98F0A}" type="sibTrans" cxnId="{16F1809D-588A-4C58-B9CF-7E457443BAEA}">
      <dgm:prSet/>
      <dgm:spPr/>
      <dgm:t>
        <a:bodyPr/>
        <a:lstStyle/>
        <a:p>
          <a:endParaRPr lang="ru-RU"/>
        </a:p>
      </dgm:t>
    </dgm:pt>
    <dgm:pt modelId="{BD20ABE5-730C-45D8-9D37-8FDF37880FA9}" type="pres">
      <dgm:prSet presAssocID="{D5395904-B111-4B8E-AA76-BD441707984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B49F4-0C51-438A-BA84-F78711307A47}" type="pres">
      <dgm:prSet presAssocID="{6148F4C8-38B4-4714-B59A-A7983D057138}" presName="comp" presStyleCnt="0"/>
      <dgm:spPr/>
    </dgm:pt>
    <dgm:pt modelId="{B38A0AF9-EB91-4C38-B5DF-2C743D49B8B9}" type="pres">
      <dgm:prSet presAssocID="{6148F4C8-38B4-4714-B59A-A7983D057138}" presName="box" presStyleLbl="node1" presStyleIdx="0" presStyleCnt="1"/>
      <dgm:spPr/>
      <dgm:t>
        <a:bodyPr/>
        <a:lstStyle/>
        <a:p>
          <a:endParaRPr lang="ru-RU"/>
        </a:p>
      </dgm:t>
    </dgm:pt>
    <dgm:pt modelId="{ED1AB959-19C7-4A30-8519-DC940F387E8C}" type="pres">
      <dgm:prSet presAssocID="{6148F4C8-38B4-4714-B59A-A7983D057138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CF1343D-DDE8-4EE7-A739-F2750A0EC696}" type="pres">
      <dgm:prSet presAssocID="{6148F4C8-38B4-4714-B59A-A7983D05713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90566B-5338-442F-8D5F-A061FD7E28E1}" type="presOf" srcId="{6148F4C8-38B4-4714-B59A-A7983D057138}" destId="{B38A0AF9-EB91-4C38-B5DF-2C743D49B8B9}" srcOrd="0" destOrd="0" presId="urn:microsoft.com/office/officeart/2005/8/layout/vList4"/>
    <dgm:cxn modelId="{CDDC4B73-42A5-40E5-9B70-002C82786A85}" type="presOf" srcId="{6148F4C8-38B4-4714-B59A-A7983D057138}" destId="{5CF1343D-DDE8-4EE7-A739-F2750A0EC696}" srcOrd="1" destOrd="0" presId="urn:microsoft.com/office/officeart/2005/8/layout/vList4"/>
    <dgm:cxn modelId="{16F1809D-588A-4C58-B9CF-7E457443BAEA}" srcId="{D5395904-B111-4B8E-AA76-BD4417079848}" destId="{6148F4C8-38B4-4714-B59A-A7983D057138}" srcOrd="0" destOrd="0" parTransId="{1867ED84-D7C1-47FB-8636-57B8EAC61BEB}" sibTransId="{8A60D6B2-EEE6-4D5B-83C5-1A6CD2B98F0A}"/>
    <dgm:cxn modelId="{C1B57C82-F199-4AB6-BCF9-928BE23E289A}" type="presOf" srcId="{D5395904-B111-4B8E-AA76-BD4417079848}" destId="{BD20ABE5-730C-45D8-9D37-8FDF37880FA9}" srcOrd="0" destOrd="0" presId="urn:microsoft.com/office/officeart/2005/8/layout/vList4"/>
    <dgm:cxn modelId="{DBD43D56-CC78-4712-8AA8-FBE169DDCD25}" type="presParOf" srcId="{BD20ABE5-730C-45D8-9D37-8FDF37880FA9}" destId="{115B49F4-0C51-438A-BA84-F78711307A47}" srcOrd="0" destOrd="0" presId="urn:microsoft.com/office/officeart/2005/8/layout/vList4"/>
    <dgm:cxn modelId="{FB14D9D6-6EEF-46E0-B77C-1AA1712D9BC2}" type="presParOf" srcId="{115B49F4-0C51-438A-BA84-F78711307A47}" destId="{B38A0AF9-EB91-4C38-B5DF-2C743D49B8B9}" srcOrd="0" destOrd="0" presId="urn:microsoft.com/office/officeart/2005/8/layout/vList4"/>
    <dgm:cxn modelId="{DF6F8F4D-003C-4632-A7A9-794AF8A7EEAF}" type="presParOf" srcId="{115B49F4-0C51-438A-BA84-F78711307A47}" destId="{ED1AB959-19C7-4A30-8519-DC940F387E8C}" srcOrd="1" destOrd="0" presId="urn:microsoft.com/office/officeart/2005/8/layout/vList4"/>
    <dgm:cxn modelId="{AF979125-326A-45CE-B410-A0E58CB9F90A}" type="presParOf" srcId="{115B49F4-0C51-438A-BA84-F78711307A47}" destId="{5CF1343D-DDE8-4EE7-A739-F2750A0EC696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395904-B111-4B8E-AA76-BD4417079848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>
        <a:scene3d>
          <a:camera prst="perspectiveContrastingRightFacing"/>
          <a:lightRig rig="threePt" dir="t"/>
        </a:scene3d>
      </dgm:spPr>
      <dgm:t>
        <a:bodyPr/>
        <a:lstStyle/>
        <a:p>
          <a:endParaRPr lang="ru-RU"/>
        </a:p>
      </dgm:t>
    </dgm:pt>
    <dgm:pt modelId="{6148F4C8-38B4-4714-B59A-A7983D057138}">
      <dgm:prSet phldrT="[Текст]"/>
      <dgm:spPr/>
      <dgm:t>
        <a:bodyPr/>
        <a:lstStyle/>
        <a:p>
          <a:r>
            <a:rPr lang="ru-RU" b="1" dirty="0" smtClean="0"/>
            <a:t>Указанный способ позволяет, с известной точностью, оценить размеры частиц вещества. </a:t>
          </a:r>
          <a:endParaRPr lang="ru-RU" dirty="0"/>
        </a:p>
      </dgm:t>
    </dgm:pt>
    <dgm:pt modelId="{1867ED84-D7C1-47FB-8636-57B8EAC61BEB}" type="parTrans" cxnId="{16F1809D-588A-4C58-B9CF-7E457443BAEA}">
      <dgm:prSet/>
      <dgm:spPr/>
      <dgm:t>
        <a:bodyPr/>
        <a:lstStyle/>
        <a:p>
          <a:endParaRPr lang="ru-RU"/>
        </a:p>
      </dgm:t>
    </dgm:pt>
    <dgm:pt modelId="{8A60D6B2-EEE6-4D5B-83C5-1A6CD2B98F0A}" type="sibTrans" cxnId="{16F1809D-588A-4C58-B9CF-7E457443BAEA}">
      <dgm:prSet/>
      <dgm:spPr/>
      <dgm:t>
        <a:bodyPr/>
        <a:lstStyle/>
        <a:p>
          <a:endParaRPr lang="ru-RU"/>
        </a:p>
      </dgm:t>
    </dgm:pt>
    <dgm:pt modelId="{BD20ABE5-730C-45D8-9D37-8FDF37880FA9}" type="pres">
      <dgm:prSet presAssocID="{D5395904-B111-4B8E-AA76-BD441707984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B49F4-0C51-438A-BA84-F78711307A47}" type="pres">
      <dgm:prSet presAssocID="{6148F4C8-38B4-4714-B59A-A7983D057138}" presName="comp" presStyleCnt="0"/>
      <dgm:spPr/>
    </dgm:pt>
    <dgm:pt modelId="{B38A0AF9-EB91-4C38-B5DF-2C743D49B8B9}" type="pres">
      <dgm:prSet presAssocID="{6148F4C8-38B4-4714-B59A-A7983D057138}" presName="box" presStyleLbl="node1" presStyleIdx="0" presStyleCnt="1"/>
      <dgm:spPr/>
      <dgm:t>
        <a:bodyPr/>
        <a:lstStyle/>
        <a:p>
          <a:endParaRPr lang="ru-RU"/>
        </a:p>
      </dgm:t>
    </dgm:pt>
    <dgm:pt modelId="{ED1AB959-19C7-4A30-8519-DC940F387E8C}" type="pres">
      <dgm:prSet presAssocID="{6148F4C8-38B4-4714-B59A-A7983D057138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CF1343D-DDE8-4EE7-A739-F2750A0EC696}" type="pres">
      <dgm:prSet presAssocID="{6148F4C8-38B4-4714-B59A-A7983D05713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E932C7-45D9-45A4-99FF-54D2DFEAAB48}" type="presOf" srcId="{6148F4C8-38B4-4714-B59A-A7983D057138}" destId="{B38A0AF9-EB91-4C38-B5DF-2C743D49B8B9}" srcOrd="0" destOrd="0" presId="urn:microsoft.com/office/officeart/2005/8/layout/vList4"/>
    <dgm:cxn modelId="{BB45C378-DFEE-459A-8D60-8EA1CCF4AC0F}" type="presOf" srcId="{6148F4C8-38B4-4714-B59A-A7983D057138}" destId="{5CF1343D-DDE8-4EE7-A739-F2750A0EC696}" srcOrd="1" destOrd="0" presId="urn:microsoft.com/office/officeart/2005/8/layout/vList4"/>
    <dgm:cxn modelId="{16F1809D-588A-4C58-B9CF-7E457443BAEA}" srcId="{D5395904-B111-4B8E-AA76-BD4417079848}" destId="{6148F4C8-38B4-4714-B59A-A7983D057138}" srcOrd="0" destOrd="0" parTransId="{1867ED84-D7C1-47FB-8636-57B8EAC61BEB}" sibTransId="{8A60D6B2-EEE6-4D5B-83C5-1A6CD2B98F0A}"/>
    <dgm:cxn modelId="{94DEA96C-37A7-44C4-8154-33F51D7A1EF2}" type="presOf" srcId="{D5395904-B111-4B8E-AA76-BD4417079848}" destId="{BD20ABE5-730C-45D8-9D37-8FDF37880FA9}" srcOrd="0" destOrd="0" presId="urn:microsoft.com/office/officeart/2005/8/layout/vList4"/>
    <dgm:cxn modelId="{64A48CF0-F8BB-4C6E-B261-E4593F7151ED}" type="presParOf" srcId="{BD20ABE5-730C-45D8-9D37-8FDF37880FA9}" destId="{115B49F4-0C51-438A-BA84-F78711307A47}" srcOrd="0" destOrd="0" presId="urn:microsoft.com/office/officeart/2005/8/layout/vList4"/>
    <dgm:cxn modelId="{BDB86AB7-B953-47A3-AB8B-DC67A3D5445B}" type="presParOf" srcId="{115B49F4-0C51-438A-BA84-F78711307A47}" destId="{B38A0AF9-EB91-4C38-B5DF-2C743D49B8B9}" srcOrd="0" destOrd="0" presId="urn:microsoft.com/office/officeart/2005/8/layout/vList4"/>
    <dgm:cxn modelId="{4579168D-CCA0-46D7-BD1C-5CBC32E3496A}" type="presParOf" srcId="{115B49F4-0C51-438A-BA84-F78711307A47}" destId="{ED1AB959-19C7-4A30-8519-DC940F387E8C}" srcOrd="1" destOrd="0" presId="urn:microsoft.com/office/officeart/2005/8/layout/vList4"/>
    <dgm:cxn modelId="{782F0267-9A21-4625-8FA7-DA72AC55D552}" type="presParOf" srcId="{115B49F4-0C51-438A-BA84-F78711307A47}" destId="{5CF1343D-DDE8-4EE7-A739-F2750A0EC696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395904-B111-4B8E-AA76-BD4417079848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>
        <a:scene3d>
          <a:camera prst="perspectiveContrastingRightFacing"/>
          <a:lightRig rig="threePt" dir="t"/>
        </a:scene3d>
      </dgm:spPr>
      <dgm:t>
        <a:bodyPr/>
        <a:lstStyle/>
        <a:p>
          <a:endParaRPr lang="ru-RU"/>
        </a:p>
      </dgm:t>
    </dgm:pt>
    <dgm:pt modelId="{6148F4C8-38B4-4714-B59A-A7983D057138}">
      <dgm:prSet phldrT="[Текст]"/>
      <dgm:spPr/>
      <dgm:t>
        <a:bodyPr/>
        <a:lstStyle/>
        <a:p>
          <a:r>
            <a:rPr lang="ru-RU" b="1" dirty="0" smtClean="0"/>
            <a:t>Как опытным путем можно оценить массу молекулы</a:t>
          </a:r>
          <a:r>
            <a:rPr lang="en-US" b="1" dirty="0" smtClean="0"/>
            <a:t>?</a:t>
          </a:r>
          <a:endParaRPr lang="ru-RU" dirty="0"/>
        </a:p>
      </dgm:t>
    </dgm:pt>
    <dgm:pt modelId="{1867ED84-D7C1-47FB-8636-57B8EAC61BEB}" type="parTrans" cxnId="{16F1809D-588A-4C58-B9CF-7E457443BAEA}">
      <dgm:prSet/>
      <dgm:spPr/>
      <dgm:t>
        <a:bodyPr/>
        <a:lstStyle/>
        <a:p>
          <a:endParaRPr lang="ru-RU"/>
        </a:p>
      </dgm:t>
    </dgm:pt>
    <dgm:pt modelId="{8A60D6B2-EEE6-4D5B-83C5-1A6CD2B98F0A}" type="sibTrans" cxnId="{16F1809D-588A-4C58-B9CF-7E457443BAEA}">
      <dgm:prSet/>
      <dgm:spPr/>
      <dgm:t>
        <a:bodyPr/>
        <a:lstStyle/>
        <a:p>
          <a:endParaRPr lang="ru-RU"/>
        </a:p>
      </dgm:t>
    </dgm:pt>
    <dgm:pt modelId="{BD20ABE5-730C-45D8-9D37-8FDF37880FA9}" type="pres">
      <dgm:prSet presAssocID="{D5395904-B111-4B8E-AA76-BD441707984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B49F4-0C51-438A-BA84-F78711307A47}" type="pres">
      <dgm:prSet presAssocID="{6148F4C8-38B4-4714-B59A-A7983D057138}" presName="comp" presStyleCnt="0"/>
      <dgm:spPr/>
    </dgm:pt>
    <dgm:pt modelId="{B38A0AF9-EB91-4C38-B5DF-2C743D49B8B9}" type="pres">
      <dgm:prSet presAssocID="{6148F4C8-38B4-4714-B59A-A7983D057138}" presName="box" presStyleLbl="node1" presStyleIdx="0" presStyleCnt="1"/>
      <dgm:spPr/>
      <dgm:t>
        <a:bodyPr/>
        <a:lstStyle/>
        <a:p>
          <a:endParaRPr lang="ru-RU"/>
        </a:p>
      </dgm:t>
    </dgm:pt>
    <dgm:pt modelId="{ED1AB959-19C7-4A30-8519-DC940F387E8C}" type="pres">
      <dgm:prSet presAssocID="{6148F4C8-38B4-4714-B59A-A7983D057138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CF1343D-DDE8-4EE7-A739-F2750A0EC696}" type="pres">
      <dgm:prSet presAssocID="{6148F4C8-38B4-4714-B59A-A7983D05713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789FAC-494C-4641-9169-1A275184E318}" type="presOf" srcId="{6148F4C8-38B4-4714-B59A-A7983D057138}" destId="{5CF1343D-DDE8-4EE7-A739-F2750A0EC696}" srcOrd="1" destOrd="0" presId="urn:microsoft.com/office/officeart/2005/8/layout/vList4"/>
    <dgm:cxn modelId="{396F13AF-AA07-4C2A-96D9-FD44C37F11AE}" type="presOf" srcId="{6148F4C8-38B4-4714-B59A-A7983D057138}" destId="{B38A0AF9-EB91-4C38-B5DF-2C743D49B8B9}" srcOrd="0" destOrd="0" presId="urn:microsoft.com/office/officeart/2005/8/layout/vList4"/>
    <dgm:cxn modelId="{16F1809D-588A-4C58-B9CF-7E457443BAEA}" srcId="{D5395904-B111-4B8E-AA76-BD4417079848}" destId="{6148F4C8-38B4-4714-B59A-A7983D057138}" srcOrd="0" destOrd="0" parTransId="{1867ED84-D7C1-47FB-8636-57B8EAC61BEB}" sibTransId="{8A60D6B2-EEE6-4D5B-83C5-1A6CD2B98F0A}"/>
    <dgm:cxn modelId="{6EDD050B-EC97-45E3-A70B-266521142EE8}" type="presOf" srcId="{D5395904-B111-4B8E-AA76-BD4417079848}" destId="{BD20ABE5-730C-45D8-9D37-8FDF37880FA9}" srcOrd="0" destOrd="0" presId="urn:microsoft.com/office/officeart/2005/8/layout/vList4"/>
    <dgm:cxn modelId="{3ACF7B14-A678-419F-B22C-C5EA360FF932}" type="presParOf" srcId="{BD20ABE5-730C-45D8-9D37-8FDF37880FA9}" destId="{115B49F4-0C51-438A-BA84-F78711307A47}" srcOrd="0" destOrd="0" presId="urn:microsoft.com/office/officeart/2005/8/layout/vList4"/>
    <dgm:cxn modelId="{F75F1B64-98CE-4358-8AFD-0164DB33527D}" type="presParOf" srcId="{115B49F4-0C51-438A-BA84-F78711307A47}" destId="{B38A0AF9-EB91-4C38-B5DF-2C743D49B8B9}" srcOrd="0" destOrd="0" presId="urn:microsoft.com/office/officeart/2005/8/layout/vList4"/>
    <dgm:cxn modelId="{2E907184-0715-43D9-9506-86EDB984B530}" type="presParOf" srcId="{115B49F4-0C51-438A-BA84-F78711307A47}" destId="{ED1AB959-19C7-4A30-8519-DC940F387E8C}" srcOrd="1" destOrd="0" presId="urn:microsoft.com/office/officeart/2005/8/layout/vList4"/>
    <dgm:cxn modelId="{2C5A167A-AAEE-4F90-AD65-46BAB560423D}" type="presParOf" srcId="{115B49F4-0C51-438A-BA84-F78711307A47}" destId="{5CF1343D-DDE8-4EE7-A739-F2750A0EC696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395904-B111-4B8E-AA76-BD4417079848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>
        <a:scene3d>
          <a:camera prst="perspectiveContrastingRightFacing"/>
          <a:lightRig rig="threePt" dir="t"/>
        </a:scene3d>
      </dgm:spPr>
      <dgm:t>
        <a:bodyPr/>
        <a:lstStyle/>
        <a:p>
          <a:endParaRPr lang="ru-RU"/>
        </a:p>
      </dgm:t>
    </dgm:pt>
    <dgm:pt modelId="{6148F4C8-38B4-4714-B59A-A7983D057138}">
      <dgm:prSet phldrT="[Текст]"/>
      <dgm:spPr/>
      <dgm:t>
        <a:bodyPr/>
        <a:lstStyle/>
        <a:p>
          <a:r>
            <a:rPr lang="ru-RU" dirty="0" smtClean="0"/>
            <a:t>Масса молекулы</a:t>
          </a:r>
          <a:endParaRPr lang="ru-RU" dirty="0"/>
        </a:p>
      </dgm:t>
    </dgm:pt>
    <dgm:pt modelId="{1867ED84-D7C1-47FB-8636-57B8EAC61BEB}" type="parTrans" cxnId="{16F1809D-588A-4C58-B9CF-7E457443BAEA}">
      <dgm:prSet/>
      <dgm:spPr/>
      <dgm:t>
        <a:bodyPr/>
        <a:lstStyle/>
        <a:p>
          <a:endParaRPr lang="ru-RU"/>
        </a:p>
      </dgm:t>
    </dgm:pt>
    <dgm:pt modelId="{8A60D6B2-EEE6-4D5B-83C5-1A6CD2B98F0A}" type="sibTrans" cxnId="{16F1809D-588A-4C58-B9CF-7E457443BAEA}">
      <dgm:prSet/>
      <dgm:spPr/>
      <dgm:t>
        <a:bodyPr/>
        <a:lstStyle/>
        <a:p>
          <a:endParaRPr lang="ru-RU"/>
        </a:p>
      </dgm:t>
    </dgm:pt>
    <dgm:pt modelId="{A1B37A11-B40B-4558-BE14-98FFF3C3CB85}">
      <dgm:prSet phldrT="[Текст]"/>
      <dgm:spPr/>
      <dgm:t>
        <a:bodyPr/>
        <a:lstStyle/>
        <a:p>
          <a:r>
            <a:rPr lang="ru-RU" dirty="0" smtClean="0"/>
            <a:t>Количество вещества</a:t>
          </a:r>
          <a:endParaRPr lang="ru-RU" dirty="0"/>
        </a:p>
      </dgm:t>
    </dgm:pt>
    <dgm:pt modelId="{F9312272-9886-4536-AE3F-312FAE9FD6AC}" type="parTrans" cxnId="{DDD14D89-4DFF-4BBC-B8C9-44C5D4D8F8B5}">
      <dgm:prSet/>
      <dgm:spPr/>
      <dgm:t>
        <a:bodyPr/>
        <a:lstStyle/>
        <a:p>
          <a:endParaRPr lang="ru-RU"/>
        </a:p>
      </dgm:t>
    </dgm:pt>
    <dgm:pt modelId="{5FF8C92E-E619-44C1-A633-52B88A01B619}" type="sibTrans" cxnId="{DDD14D89-4DFF-4BBC-B8C9-44C5D4D8F8B5}">
      <dgm:prSet/>
      <dgm:spPr/>
      <dgm:t>
        <a:bodyPr/>
        <a:lstStyle/>
        <a:p>
          <a:endParaRPr lang="ru-RU"/>
        </a:p>
      </dgm:t>
    </dgm:pt>
    <dgm:pt modelId="{B63BC8C8-F2B6-41B5-A70F-4168E26CF778}">
      <dgm:prSet phldrT="[Текст]"/>
      <dgm:spPr/>
      <dgm:t>
        <a:bodyPr/>
        <a:lstStyle/>
        <a:p>
          <a:r>
            <a:rPr lang="ru-RU" dirty="0" smtClean="0"/>
            <a:t>Число молекул</a:t>
          </a:r>
          <a:endParaRPr lang="ru-RU" dirty="0"/>
        </a:p>
      </dgm:t>
    </dgm:pt>
    <dgm:pt modelId="{1CC20667-A4F9-4418-8291-9417E57BADA1}" type="parTrans" cxnId="{C20B711A-1012-4511-9B3E-73B0C53A562D}">
      <dgm:prSet/>
      <dgm:spPr/>
      <dgm:t>
        <a:bodyPr/>
        <a:lstStyle/>
        <a:p>
          <a:endParaRPr lang="ru-RU"/>
        </a:p>
      </dgm:t>
    </dgm:pt>
    <dgm:pt modelId="{18780B31-F9E4-4E1B-91F0-24DA12F66E2C}" type="sibTrans" cxnId="{C20B711A-1012-4511-9B3E-73B0C53A562D}">
      <dgm:prSet/>
      <dgm:spPr/>
      <dgm:t>
        <a:bodyPr/>
        <a:lstStyle/>
        <a:p>
          <a:endParaRPr lang="ru-RU"/>
        </a:p>
      </dgm:t>
    </dgm:pt>
    <dgm:pt modelId="{A4FC6D03-578D-4973-8548-826043A96727}">
      <dgm:prSet phldrT="[Текст]"/>
      <dgm:spPr/>
      <dgm:t>
        <a:bodyPr/>
        <a:lstStyle/>
        <a:p>
          <a:r>
            <a:rPr lang="ru-RU" dirty="0" smtClean="0"/>
            <a:t>Число Авогадро</a:t>
          </a:r>
          <a:endParaRPr lang="ru-RU" dirty="0"/>
        </a:p>
      </dgm:t>
    </dgm:pt>
    <dgm:pt modelId="{DEE9E39E-35D2-4E33-9BD1-67F60A102B5B}" type="parTrans" cxnId="{42E27613-7325-43DE-8475-49B550F92C7D}">
      <dgm:prSet/>
      <dgm:spPr/>
      <dgm:t>
        <a:bodyPr/>
        <a:lstStyle/>
        <a:p>
          <a:endParaRPr lang="ru-RU"/>
        </a:p>
      </dgm:t>
    </dgm:pt>
    <dgm:pt modelId="{27D9E31E-3ED7-4998-9208-9376E1935DA1}" type="sibTrans" cxnId="{42E27613-7325-43DE-8475-49B550F92C7D}">
      <dgm:prSet/>
      <dgm:spPr/>
      <dgm:t>
        <a:bodyPr/>
        <a:lstStyle/>
        <a:p>
          <a:endParaRPr lang="ru-RU"/>
        </a:p>
      </dgm:t>
    </dgm:pt>
    <dgm:pt modelId="{13E16411-CE3B-401B-9DCB-238D40270484}">
      <dgm:prSet phldrT="[Текст]"/>
      <dgm:spPr/>
      <dgm:t>
        <a:bodyPr/>
        <a:lstStyle/>
        <a:p>
          <a:r>
            <a:rPr lang="ru-RU" dirty="0" smtClean="0"/>
            <a:t>Относительная молекулярная масса</a:t>
          </a:r>
          <a:endParaRPr lang="ru-RU" dirty="0"/>
        </a:p>
      </dgm:t>
    </dgm:pt>
    <dgm:pt modelId="{CA15F965-F1FA-455D-ADED-2D58EB3EF53C}" type="parTrans" cxnId="{95EA3940-0DEE-4ABF-85F6-5C5360875C16}">
      <dgm:prSet/>
      <dgm:spPr/>
      <dgm:t>
        <a:bodyPr/>
        <a:lstStyle/>
        <a:p>
          <a:endParaRPr lang="ru-RU"/>
        </a:p>
      </dgm:t>
    </dgm:pt>
    <dgm:pt modelId="{2DE8968C-3190-4FC7-9686-1B82D4C16356}" type="sibTrans" cxnId="{95EA3940-0DEE-4ABF-85F6-5C5360875C16}">
      <dgm:prSet/>
      <dgm:spPr/>
      <dgm:t>
        <a:bodyPr/>
        <a:lstStyle/>
        <a:p>
          <a:endParaRPr lang="ru-RU"/>
        </a:p>
      </dgm:t>
    </dgm:pt>
    <dgm:pt modelId="{269B7FB7-228E-4E57-AF23-B05ADFF83856}">
      <dgm:prSet phldrT="[Текст]"/>
      <dgm:spPr/>
      <dgm:t>
        <a:bodyPr/>
        <a:lstStyle/>
        <a:p>
          <a:r>
            <a:rPr lang="ru-RU" dirty="0" smtClean="0"/>
            <a:t>Молярная масса</a:t>
          </a:r>
          <a:endParaRPr lang="ru-RU" dirty="0"/>
        </a:p>
      </dgm:t>
    </dgm:pt>
    <dgm:pt modelId="{E8A8CF91-5337-4B12-9A56-9963379313C3}" type="parTrans" cxnId="{04FED657-260E-4B66-A3C6-8744AB136DAA}">
      <dgm:prSet/>
      <dgm:spPr/>
      <dgm:t>
        <a:bodyPr/>
        <a:lstStyle/>
        <a:p>
          <a:endParaRPr lang="ru-RU"/>
        </a:p>
      </dgm:t>
    </dgm:pt>
    <dgm:pt modelId="{2C980534-DD08-448F-867F-05364303A426}" type="sibTrans" cxnId="{04FED657-260E-4B66-A3C6-8744AB136DAA}">
      <dgm:prSet/>
      <dgm:spPr/>
      <dgm:t>
        <a:bodyPr/>
        <a:lstStyle/>
        <a:p>
          <a:endParaRPr lang="ru-RU"/>
        </a:p>
      </dgm:t>
    </dgm:pt>
    <dgm:pt modelId="{BD20ABE5-730C-45D8-9D37-8FDF37880FA9}" type="pres">
      <dgm:prSet presAssocID="{D5395904-B111-4B8E-AA76-BD441707984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B49F4-0C51-438A-BA84-F78711307A47}" type="pres">
      <dgm:prSet presAssocID="{6148F4C8-38B4-4714-B59A-A7983D057138}" presName="comp" presStyleCnt="0"/>
      <dgm:spPr/>
    </dgm:pt>
    <dgm:pt modelId="{B38A0AF9-EB91-4C38-B5DF-2C743D49B8B9}" type="pres">
      <dgm:prSet presAssocID="{6148F4C8-38B4-4714-B59A-A7983D057138}" presName="box" presStyleLbl="node1" presStyleIdx="0" presStyleCnt="6"/>
      <dgm:spPr/>
      <dgm:t>
        <a:bodyPr/>
        <a:lstStyle/>
        <a:p>
          <a:endParaRPr lang="ru-RU"/>
        </a:p>
      </dgm:t>
    </dgm:pt>
    <dgm:pt modelId="{ED1AB959-19C7-4A30-8519-DC940F387E8C}" type="pres">
      <dgm:prSet presAssocID="{6148F4C8-38B4-4714-B59A-A7983D057138}" presName="img" presStyleLbl="fgImgPlace1" presStyleIdx="0" presStyleCnt="6" custScaleX="402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CF1343D-DDE8-4EE7-A739-F2750A0EC696}" type="pres">
      <dgm:prSet presAssocID="{6148F4C8-38B4-4714-B59A-A7983D057138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E8B55-7167-400D-960C-5F056D4F4660}" type="pres">
      <dgm:prSet presAssocID="{8A60D6B2-EEE6-4D5B-83C5-1A6CD2B98F0A}" presName="spacer" presStyleCnt="0"/>
      <dgm:spPr/>
    </dgm:pt>
    <dgm:pt modelId="{AB4A25C3-1BCA-452B-9AE9-CC4E75FAE858}" type="pres">
      <dgm:prSet presAssocID="{A1B37A11-B40B-4558-BE14-98FFF3C3CB85}" presName="comp" presStyleCnt="0"/>
      <dgm:spPr/>
    </dgm:pt>
    <dgm:pt modelId="{53C8618F-2DB8-4BDB-A9DE-730229E5FD7B}" type="pres">
      <dgm:prSet presAssocID="{A1B37A11-B40B-4558-BE14-98FFF3C3CB85}" presName="box" presStyleLbl="node1" presStyleIdx="1" presStyleCnt="6"/>
      <dgm:spPr/>
      <dgm:t>
        <a:bodyPr/>
        <a:lstStyle/>
        <a:p>
          <a:endParaRPr lang="ru-RU"/>
        </a:p>
      </dgm:t>
    </dgm:pt>
    <dgm:pt modelId="{3DB2753D-E947-47DF-B593-C0DF5513F086}" type="pres">
      <dgm:prSet presAssocID="{A1B37A11-B40B-4558-BE14-98FFF3C3CB85}" presName="img" presStyleLbl="fgImgPlace1" presStyleIdx="1" presStyleCnt="6" custScaleX="402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1D5912C-C62E-49DD-8AA6-798CB98A1763}" type="pres">
      <dgm:prSet presAssocID="{A1B37A11-B40B-4558-BE14-98FFF3C3CB85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BFBEC-69F8-4EDC-B9F3-5B15CB00D553}" type="pres">
      <dgm:prSet presAssocID="{5FF8C92E-E619-44C1-A633-52B88A01B619}" presName="spacer" presStyleCnt="0"/>
      <dgm:spPr/>
    </dgm:pt>
    <dgm:pt modelId="{42A55F8D-743F-4151-B96C-3501444C0B71}" type="pres">
      <dgm:prSet presAssocID="{A4FC6D03-578D-4973-8548-826043A96727}" presName="comp" presStyleCnt="0"/>
      <dgm:spPr/>
    </dgm:pt>
    <dgm:pt modelId="{280AE520-4749-410D-8FAE-686B63D93252}" type="pres">
      <dgm:prSet presAssocID="{A4FC6D03-578D-4973-8548-826043A96727}" presName="box" presStyleLbl="node1" presStyleIdx="2" presStyleCnt="6"/>
      <dgm:spPr/>
      <dgm:t>
        <a:bodyPr/>
        <a:lstStyle/>
        <a:p>
          <a:endParaRPr lang="ru-RU"/>
        </a:p>
      </dgm:t>
    </dgm:pt>
    <dgm:pt modelId="{CBFB4801-C391-42AE-9596-26EF246171C9}" type="pres">
      <dgm:prSet presAssocID="{A4FC6D03-578D-4973-8548-826043A96727}" presName="img" presStyleLbl="fgImgPlace1" presStyleIdx="2" presStyleCnt="6" custScaleX="402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167B350-F865-423A-B9B4-6052AFC941A0}" type="pres">
      <dgm:prSet presAssocID="{A4FC6D03-578D-4973-8548-826043A96727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970C0C-FCB4-4A89-8DD7-C91459B6A2B8}" type="pres">
      <dgm:prSet presAssocID="{27D9E31E-3ED7-4998-9208-9376E1935DA1}" presName="spacer" presStyleCnt="0"/>
      <dgm:spPr/>
    </dgm:pt>
    <dgm:pt modelId="{0762548C-4ECF-4F52-BCAE-250D1C8C233D}" type="pres">
      <dgm:prSet presAssocID="{13E16411-CE3B-401B-9DCB-238D40270484}" presName="comp" presStyleCnt="0"/>
      <dgm:spPr/>
    </dgm:pt>
    <dgm:pt modelId="{924059B3-AC0B-473F-872C-4CFF387DFABD}" type="pres">
      <dgm:prSet presAssocID="{13E16411-CE3B-401B-9DCB-238D40270484}" presName="box" presStyleLbl="node1" presStyleIdx="3" presStyleCnt="6"/>
      <dgm:spPr/>
      <dgm:t>
        <a:bodyPr/>
        <a:lstStyle/>
        <a:p>
          <a:endParaRPr lang="ru-RU"/>
        </a:p>
      </dgm:t>
    </dgm:pt>
    <dgm:pt modelId="{6F6E3E87-1212-49DC-8F65-9E5F768822AA}" type="pres">
      <dgm:prSet presAssocID="{13E16411-CE3B-401B-9DCB-238D40270484}" presName="img" presStyleLbl="fgImgPlace1" presStyleIdx="3" presStyleCnt="6" custScaleX="402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A980D71-65BC-4565-A0BA-DA59F4584301}" type="pres">
      <dgm:prSet presAssocID="{13E16411-CE3B-401B-9DCB-238D40270484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F1D81-B114-4471-9948-8E14F44FD20C}" type="pres">
      <dgm:prSet presAssocID="{2DE8968C-3190-4FC7-9686-1B82D4C16356}" presName="spacer" presStyleCnt="0"/>
      <dgm:spPr/>
    </dgm:pt>
    <dgm:pt modelId="{2E2F2F9B-7410-4BAF-BDA0-0D2A6652C340}" type="pres">
      <dgm:prSet presAssocID="{269B7FB7-228E-4E57-AF23-B05ADFF83856}" presName="comp" presStyleCnt="0"/>
      <dgm:spPr/>
    </dgm:pt>
    <dgm:pt modelId="{686C1124-DCD6-41B1-90DA-C4C0ED56ABFE}" type="pres">
      <dgm:prSet presAssocID="{269B7FB7-228E-4E57-AF23-B05ADFF83856}" presName="box" presStyleLbl="node1" presStyleIdx="4" presStyleCnt="6"/>
      <dgm:spPr/>
      <dgm:t>
        <a:bodyPr/>
        <a:lstStyle/>
        <a:p>
          <a:endParaRPr lang="ru-RU"/>
        </a:p>
      </dgm:t>
    </dgm:pt>
    <dgm:pt modelId="{642609B4-7790-4A52-A3E5-9C56F6D4E73E}" type="pres">
      <dgm:prSet presAssocID="{269B7FB7-228E-4E57-AF23-B05ADFF83856}" presName="img" presStyleLbl="fgImgPlace1" presStyleIdx="4" presStyleCnt="6" custScaleX="402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D978759-6B8D-43D6-9AB6-6BD8F1E5CAFC}" type="pres">
      <dgm:prSet presAssocID="{269B7FB7-228E-4E57-AF23-B05ADFF83856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2582E-9312-4A7C-8E5D-24CEB1561A9A}" type="pres">
      <dgm:prSet presAssocID="{2C980534-DD08-448F-867F-05364303A426}" presName="spacer" presStyleCnt="0"/>
      <dgm:spPr/>
    </dgm:pt>
    <dgm:pt modelId="{653DC6AB-7307-425C-A712-4AA847F102FC}" type="pres">
      <dgm:prSet presAssocID="{B63BC8C8-F2B6-41B5-A70F-4168E26CF778}" presName="comp" presStyleCnt="0"/>
      <dgm:spPr/>
    </dgm:pt>
    <dgm:pt modelId="{525EC635-73A8-4B24-A790-26E118A28B88}" type="pres">
      <dgm:prSet presAssocID="{B63BC8C8-F2B6-41B5-A70F-4168E26CF778}" presName="box" presStyleLbl="node1" presStyleIdx="5" presStyleCnt="6"/>
      <dgm:spPr/>
      <dgm:t>
        <a:bodyPr/>
        <a:lstStyle/>
        <a:p>
          <a:endParaRPr lang="ru-RU"/>
        </a:p>
      </dgm:t>
    </dgm:pt>
    <dgm:pt modelId="{63655467-E6BA-4ACC-99A3-19D79B0FF4E3}" type="pres">
      <dgm:prSet presAssocID="{B63BC8C8-F2B6-41B5-A70F-4168E26CF778}" presName="img" presStyleLbl="fgImgPlace1" presStyleIdx="5" presStyleCnt="6" custScaleX="402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3D434CC-112E-4C83-9544-B6311A7A0709}" type="pres">
      <dgm:prSet presAssocID="{B63BC8C8-F2B6-41B5-A70F-4168E26CF778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F1809D-588A-4C58-B9CF-7E457443BAEA}" srcId="{D5395904-B111-4B8E-AA76-BD4417079848}" destId="{6148F4C8-38B4-4714-B59A-A7983D057138}" srcOrd="0" destOrd="0" parTransId="{1867ED84-D7C1-47FB-8636-57B8EAC61BEB}" sibTransId="{8A60D6B2-EEE6-4D5B-83C5-1A6CD2B98F0A}"/>
    <dgm:cxn modelId="{E93072DE-7116-4442-8CBB-FF90DB8F90F5}" type="presOf" srcId="{6148F4C8-38B4-4714-B59A-A7983D057138}" destId="{B38A0AF9-EB91-4C38-B5DF-2C743D49B8B9}" srcOrd="0" destOrd="0" presId="urn:microsoft.com/office/officeart/2005/8/layout/vList4"/>
    <dgm:cxn modelId="{A5BDEEF7-4BD6-420D-A41D-AD55BEC4354F}" type="presOf" srcId="{6148F4C8-38B4-4714-B59A-A7983D057138}" destId="{5CF1343D-DDE8-4EE7-A739-F2750A0EC696}" srcOrd="1" destOrd="0" presId="urn:microsoft.com/office/officeart/2005/8/layout/vList4"/>
    <dgm:cxn modelId="{C97FB9F5-A344-4AF2-840F-94C16E6E1A5C}" type="presOf" srcId="{A1B37A11-B40B-4558-BE14-98FFF3C3CB85}" destId="{53C8618F-2DB8-4BDB-A9DE-730229E5FD7B}" srcOrd="0" destOrd="0" presId="urn:microsoft.com/office/officeart/2005/8/layout/vList4"/>
    <dgm:cxn modelId="{BA445153-7E95-4F7F-88E0-2D64C7F6688C}" type="presOf" srcId="{269B7FB7-228E-4E57-AF23-B05ADFF83856}" destId="{686C1124-DCD6-41B1-90DA-C4C0ED56ABFE}" srcOrd="0" destOrd="0" presId="urn:microsoft.com/office/officeart/2005/8/layout/vList4"/>
    <dgm:cxn modelId="{95EA3940-0DEE-4ABF-85F6-5C5360875C16}" srcId="{D5395904-B111-4B8E-AA76-BD4417079848}" destId="{13E16411-CE3B-401B-9DCB-238D40270484}" srcOrd="3" destOrd="0" parTransId="{CA15F965-F1FA-455D-ADED-2D58EB3EF53C}" sibTransId="{2DE8968C-3190-4FC7-9686-1B82D4C16356}"/>
    <dgm:cxn modelId="{B943BB6F-CE44-4ADF-A307-AEDC58B2D669}" type="presOf" srcId="{B63BC8C8-F2B6-41B5-A70F-4168E26CF778}" destId="{525EC635-73A8-4B24-A790-26E118A28B88}" srcOrd="0" destOrd="0" presId="urn:microsoft.com/office/officeart/2005/8/layout/vList4"/>
    <dgm:cxn modelId="{3E5855B7-3719-4F4C-B8CE-D376475B4104}" type="presOf" srcId="{13E16411-CE3B-401B-9DCB-238D40270484}" destId="{924059B3-AC0B-473F-872C-4CFF387DFABD}" srcOrd="0" destOrd="0" presId="urn:microsoft.com/office/officeart/2005/8/layout/vList4"/>
    <dgm:cxn modelId="{BF0A7AAC-F10F-4DB5-B853-901600DF1D35}" type="presOf" srcId="{D5395904-B111-4B8E-AA76-BD4417079848}" destId="{BD20ABE5-730C-45D8-9D37-8FDF37880FA9}" srcOrd="0" destOrd="0" presId="urn:microsoft.com/office/officeart/2005/8/layout/vList4"/>
    <dgm:cxn modelId="{C20B711A-1012-4511-9B3E-73B0C53A562D}" srcId="{D5395904-B111-4B8E-AA76-BD4417079848}" destId="{B63BC8C8-F2B6-41B5-A70F-4168E26CF778}" srcOrd="5" destOrd="0" parTransId="{1CC20667-A4F9-4418-8291-9417E57BADA1}" sibTransId="{18780B31-F9E4-4E1B-91F0-24DA12F66E2C}"/>
    <dgm:cxn modelId="{2C8EAFC1-2B57-4920-8C68-895630BBC2E1}" type="presOf" srcId="{B63BC8C8-F2B6-41B5-A70F-4168E26CF778}" destId="{E3D434CC-112E-4C83-9544-B6311A7A0709}" srcOrd="1" destOrd="0" presId="urn:microsoft.com/office/officeart/2005/8/layout/vList4"/>
    <dgm:cxn modelId="{04FED657-260E-4B66-A3C6-8744AB136DAA}" srcId="{D5395904-B111-4B8E-AA76-BD4417079848}" destId="{269B7FB7-228E-4E57-AF23-B05ADFF83856}" srcOrd="4" destOrd="0" parTransId="{E8A8CF91-5337-4B12-9A56-9963379313C3}" sibTransId="{2C980534-DD08-448F-867F-05364303A426}"/>
    <dgm:cxn modelId="{30E732AC-AC4E-450C-9BB4-C20506EDC794}" type="presOf" srcId="{A4FC6D03-578D-4973-8548-826043A96727}" destId="{7167B350-F865-423A-B9B4-6052AFC941A0}" srcOrd="1" destOrd="0" presId="urn:microsoft.com/office/officeart/2005/8/layout/vList4"/>
    <dgm:cxn modelId="{DDD14D89-4DFF-4BBC-B8C9-44C5D4D8F8B5}" srcId="{D5395904-B111-4B8E-AA76-BD4417079848}" destId="{A1B37A11-B40B-4558-BE14-98FFF3C3CB85}" srcOrd="1" destOrd="0" parTransId="{F9312272-9886-4536-AE3F-312FAE9FD6AC}" sibTransId="{5FF8C92E-E619-44C1-A633-52B88A01B619}"/>
    <dgm:cxn modelId="{E967524C-3730-4C66-B09F-41ABA86720E3}" type="presOf" srcId="{269B7FB7-228E-4E57-AF23-B05ADFF83856}" destId="{8D978759-6B8D-43D6-9AB6-6BD8F1E5CAFC}" srcOrd="1" destOrd="0" presId="urn:microsoft.com/office/officeart/2005/8/layout/vList4"/>
    <dgm:cxn modelId="{42E27613-7325-43DE-8475-49B550F92C7D}" srcId="{D5395904-B111-4B8E-AA76-BD4417079848}" destId="{A4FC6D03-578D-4973-8548-826043A96727}" srcOrd="2" destOrd="0" parTransId="{DEE9E39E-35D2-4E33-9BD1-67F60A102B5B}" sibTransId="{27D9E31E-3ED7-4998-9208-9376E1935DA1}"/>
    <dgm:cxn modelId="{8D4F8258-E2E6-4796-A396-D3BEC8AA4FD3}" type="presOf" srcId="{A1B37A11-B40B-4558-BE14-98FFF3C3CB85}" destId="{31D5912C-C62E-49DD-8AA6-798CB98A1763}" srcOrd="1" destOrd="0" presId="urn:microsoft.com/office/officeart/2005/8/layout/vList4"/>
    <dgm:cxn modelId="{39DD403E-DC88-41AB-81E2-7472F55149F6}" type="presOf" srcId="{A4FC6D03-578D-4973-8548-826043A96727}" destId="{280AE520-4749-410D-8FAE-686B63D93252}" srcOrd="0" destOrd="0" presId="urn:microsoft.com/office/officeart/2005/8/layout/vList4"/>
    <dgm:cxn modelId="{DEB31BCC-9153-4CD7-A8CB-CDA2661224F1}" type="presOf" srcId="{13E16411-CE3B-401B-9DCB-238D40270484}" destId="{4A980D71-65BC-4565-A0BA-DA59F4584301}" srcOrd="1" destOrd="0" presId="urn:microsoft.com/office/officeart/2005/8/layout/vList4"/>
    <dgm:cxn modelId="{3C8AE31B-787D-4007-B161-6F37FB3581F1}" type="presParOf" srcId="{BD20ABE5-730C-45D8-9D37-8FDF37880FA9}" destId="{115B49F4-0C51-438A-BA84-F78711307A47}" srcOrd="0" destOrd="0" presId="urn:microsoft.com/office/officeart/2005/8/layout/vList4"/>
    <dgm:cxn modelId="{9C600951-15A3-41D5-A2C7-3C801B8521B3}" type="presParOf" srcId="{115B49F4-0C51-438A-BA84-F78711307A47}" destId="{B38A0AF9-EB91-4C38-B5DF-2C743D49B8B9}" srcOrd="0" destOrd="0" presId="urn:microsoft.com/office/officeart/2005/8/layout/vList4"/>
    <dgm:cxn modelId="{F35DDD9D-EE66-4DBD-BF45-6ABBC2AF86FA}" type="presParOf" srcId="{115B49F4-0C51-438A-BA84-F78711307A47}" destId="{ED1AB959-19C7-4A30-8519-DC940F387E8C}" srcOrd="1" destOrd="0" presId="urn:microsoft.com/office/officeart/2005/8/layout/vList4"/>
    <dgm:cxn modelId="{CAC1A97A-D16C-4E84-AE68-28D8A61FF6F3}" type="presParOf" srcId="{115B49F4-0C51-438A-BA84-F78711307A47}" destId="{5CF1343D-DDE8-4EE7-A739-F2750A0EC696}" srcOrd="2" destOrd="0" presId="urn:microsoft.com/office/officeart/2005/8/layout/vList4"/>
    <dgm:cxn modelId="{35D38979-7980-4533-AFEE-29B2BFDB01CB}" type="presParOf" srcId="{BD20ABE5-730C-45D8-9D37-8FDF37880FA9}" destId="{7C2E8B55-7167-400D-960C-5F056D4F4660}" srcOrd="1" destOrd="0" presId="urn:microsoft.com/office/officeart/2005/8/layout/vList4"/>
    <dgm:cxn modelId="{B44236EC-6914-4814-9618-9F42D6B1DF51}" type="presParOf" srcId="{BD20ABE5-730C-45D8-9D37-8FDF37880FA9}" destId="{AB4A25C3-1BCA-452B-9AE9-CC4E75FAE858}" srcOrd="2" destOrd="0" presId="urn:microsoft.com/office/officeart/2005/8/layout/vList4"/>
    <dgm:cxn modelId="{9B5E4CD8-0A7E-437D-8A2D-706F70409653}" type="presParOf" srcId="{AB4A25C3-1BCA-452B-9AE9-CC4E75FAE858}" destId="{53C8618F-2DB8-4BDB-A9DE-730229E5FD7B}" srcOrd="0" destOrd="0" presId="urn:microsoft.com/office/officeart/2005/8/layout/vList4"/>
    <dgm:cxn modelId="{CFD93883-4D4F-42B7-A0E0-59E803DF5715}" type="presParOf" srcId="{AB4A25C3-1BCA-452B-9AE9-CC4E75FAE858}" destId="{3DB2753D-E947-47DF-B593-C0DF5513F086}" srcOrd="1" destOrd="0" presId="urn:microsoft.com/office/officeart/2005/8/layout/vList4"/>
    <dgm:cxn modelId="{3F48778B-90E9-4F32-B8B0-7B3D1A29A5AD}" type="presParOf" srcId="{AB4A25C3-1BCA-452B-9AE9-CC4E75FAE858}" destId="{31D5912C-C62E-49DD-8AA6-798CB98A1763}" srcOrd="2" destOrd="0" presId="urn:microsoft.com/office/officeart/2005/8/layout/vList4"/>
    <dgm:cxn modelId="{0EF35157-5E3E-4163-8739-5E96875A8C30}" type="presParOf" srcId="{BD20ABE5-730C-45D8-9D37-8FDF37880FA9}" destId="{4E1BFBEC-69F8-4EDC-B9F3-5B15CB00D553}" srcOrd="3" destOrd="0" presId="urn:microsoft.com/office/officeart/2005/8/layout/vList4"/>
    <dgm:cxn modelId="{2D285AC0-3AC6-4B92-B2B6-F2DCF9DB248D}" type="presParOf" srcId="{BD20ABE5-730C-45D8-9D37-8FDF37880FA9}" destId="{42A55F8D-743F-4151-B96C-3501444C0B71}" srcOrd="4" destOrd="0" presId="urn:microsoft.com/office/officeart/2005/8/layout/vList4"/>
    <dgm:cxn modelId="{E074CA48-87E0-4C5E-8BEF-A5294D8B475E}" type="presParOf" srcId="{42A55F8D-743F-4151-B96C-3501444C0B71}" destId="{280AE520-4749-410D-8FAE-686B63D93252}" srcOrd="0" destOrd="0" presId="urn:microsoft.com/office/officeart/2005/8/layout/vList4"/>
    <dgm:cxn modelId="{9D396E6A-B058-48CB-B097-1B36A9754543}" type="presParOf" srcId="{42A55F8D-743F-4151-B96C-3501444C0B71}" destId="{CBFB4801-C391-42AE-9596-26EF246171C9}" srcOrd="1" destOrd="0" presId="urn:microsoft.com/office/officeart/2005/8/layout/vList4"/>
    <dgm:cxn modelId="{3A2FE6DF-8BE1-4C68-9E52-1EA4F742D8AB}" type="presParOf" srcId="{42A55F8D-743F-4151-B96C-3501444C0B71}" destId="{7167B350-F865-423A-B9B4-6052AFC941A0}" srcOrd="2" destOrd="0" presId="urn:microsoft.com/office/officeart/2005/8/layout/vList4"/>
    <dgm:cxn modelId="{1ADC5AA1-796A-4B8D-91D3-E1B18763FA39}" type="presParOf" srcId="{BD20ABE5-730C-45D8-9D37-8FDF37880FA9}" destId="{B6970C0C-FCB4-4A89-8DD7-C91459B6A2B8}" srcOrd="5" destOrd="0" presId="urn:microsoft.com/office/officeart/2005/8/layout/vList4"/>
    <dgm:cxn modelId="{53924C1E-4837-4765-A6EB-F99452F5827D}" type="presParOf" srcId="{BD20ABE5-730C-45D8-9D37-8FDF37880FA9}" destId="{0762548C-4ECF-4F52-BCAE-250D1C8C233D}" srcOrd="6" destOrd="0" presId="urn:microsoft.com/office/officeart/2005/8/layout/vList4"/>
    <dgm:cxn modelId="{35DADBC0-47C2-4F36-903B-25F198B523A7}" type="presParOf" srcId="{0762548C-4ECF-4F52-BCAE-250D1C8C233D}" destId="{924059B3-AC0B-473F-872C-4CFF387DFABD}" srcOrd="0" destOrd="0" presId="urn:microsoft.com/office/officeart/2005/8/layout/vList4"/>
    <dgm:cxn modelId="{2C791F11-2804-4249-A109-7A7C8ABF286A}" type="presParOf" srcId="{0762548C-4ECF-4F52-BCAE-250D1C8C233D}" destId="{6F6E3E87-1212-49DC-8F65-9E5F768822AA}" srcOrd="1" destOrd="0" presId="urn:microsoft.com/office/officeart/2005/8/layout/vList4"/>
    <dgm:cxn modelId="{D0850877-5AFA-4E7A-8EFC-990AE24D392A}" type="presParOf" srcId="{0762548C-4ECF-4F52-BCAE-250D1C8C233D}" destId="{4A980D71-65BC-4565-A0BA-DA59F4584301}" srcOrd="2" destOrd="0" presId="urn:microsoft.com/office/officeart/2005/8/layout/vList4"/>
    <dgm:cxn modelId="{4C0C2F88-1F3C-404F-B345-4D6CEA1F92DE}" type="presParOf" srcId="{BD20ABE5-730C-45D8-9D37-8FDF37880FA9}" destId="{AA2F1D81-B114-4471-9948-8E14F44FD20C}" srcOrd="7" destOrd="0" presId="urn:microsoft.com/office/officeart/2005/8/layout/vList4"/>
    <dgm:cxn modelId="{94EE7C2D-8737-41B9-B219-FC67EC0EB30F}" type="presParOf" srcId="{BD20ABE5-730C-45D8-9D37-8FDF37880FA9}" destId="{2E2F2F9B-7410-4BAF-BDA0-0D2A6652C340}" srcOrd="8" destOrd="0" presId="urn:microsoft.com/office/officeart/2005/8/layout/vList4"/>
    <dgm:cxn modelId="{126D5BA1-B3F0-49D4-BD34-84FC1F18AB12}" type="presParOf" srcId="{2E2F2F9B-7410-4BAF-BDA0-0D2A6652C340}" destId="{686C1124-DCD6-41B1-90DA-C4C0ED56ABFE}" srcOrd="0" destOrd="0" presId="urn:microsoft.com/office/officeart/2005/8/layout/vList4"/>
    <dgm:cxn modelId="{E1AEC58F-E84C-4E4C-A21C-4AB47FB1498C}" type="presParOf" srcId="{2E2F2F9B-7410-4BAF-BDA0-0D2A6652C340}" destId="{642609B4-7790-4A52-A3E5-9C56F6D4E73E}" srcOrd="1" destOrd="0" presId="urn:microsoft.com/office/officeart/2005/8/layout/vList4"/>
    <dgm:cxn modelId="{EC500653-33CB-4DFB-9D1E-83CADD4727DF}" type="presParOf" srcId="{2E2F2F9B-7410-4BAF-BDA0-0D2A6652C340}" destId="{8D978759-6B8D-43D6-9AB6-6BD8F1E5CAFC}" srcOrd="2" destOrd="0" presId="urn:microsoft.com/office/officeart/2005/8/layout/vList4"/>
    <dgm:cxn modelId="{808C687C-9C86-4309-9CD2-7D1D305D3887}" type="presParOf" srcId="{BD20ABE5-730C-45D8-9D37-8FDF37880FA9}" destId="{38F2582E-9312-4A7C-8E5D-24CEB1561A9A}" srcOrd="9" destOrd="0" presId="urn:microsoft.com/office/officeart/2005/8/layout/vList4"/>
    <dgm:cxn modelId="{59B071E1-77B3-4850-91BC-74D5047FB73F}" type="presParOf" srcId="{BD20ABE5-730C-45D8-9D37-8FDF37880FA9}" destId="{653DC6AB-7307-425C-A712-4AA847F102FC}" srcOrd="10" destOrd="0" presId="urn:microsoft.com/office/officeart/2005/8/layout/vList4"/>
    <dgm:cxn modelId="{B896D37D-FF0E-4578-BFE0-9612663DC93C}" type="presParOf" srcId="{653DC6AB-7307-425C-A712-4AA847F102FC}" destId="{525EC635-73A8-4B24-A790-26E118A28B88}" srcOrd="0" destOrd="0" presId="urn:microsoft.com/office/officeart/2005/8/layout/vList4"/>
    <dgm:cxn modelId="{54EC19C4-1863-410D-9DD2-FC1213404785}" type="presParOf" srcId="{653DC6AB-7307-425C-A712-4AA847F102FC}" destId="{63655467-E6BA-4ACC-99A3-19D79B0FF4E3}" srcOrd="1" destOrd="0" presId="urn:microsoft.com/office/officeart/2005/8/layout/vList4"/>
    <dgm:cxn modelId="{6256D680-4857-45F4-848C-F9E621D2D9EE}" type="presParOf" srcId="{653DC6AB-7307-425C-A712-4AA847F102FC}" destId="{E3D434CC-112E-4C83-9544-B6311A7A0709}" srcOrd="2" destOrd="0" presId="urn:microsoft.com/office/officeart/2005/8/layout/vList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A0AF9-EB91-4C38-B5DF-2C743D49B8B9}">
      <dsp:nvSpPr>
        <dsp:cNvPr id="0" name=""/>
        <dsp:cNvSpPr/>
      </dsp:nvSpPr>
      <dsp:spPr>
        <a:xfrm>
          <a:off x="0" y="0"/>
          <a:ext cx="9572692" cy="1928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/>
            <a:t>Можно ли подобный способ  использовать для определения размеров частиц вещества </a:t>
          </a:r>
          <a:r>
            <a:rPr lang="en-US" sz="3800" b="1" kern="1200" dirty="0" smtClean="0"/>
            <a:t>?</a:t>
          </a:r>
          <a:endParaRPr lang="ru-RU" sz="3800" kern="1200" dirty="0"/>
        </a:p>
      </dsp:txBody>
      <dsp:txXfrm>
        <a:off x="2107421" y="0"/>
        <a:ext cx="7465271" cy="1928826"/>
      </dsp:txXfrm>
    </dsp:sp>
    <dsp:sp modelId="{ED1AB959-19C7-4A30-8519-DC940F387E8C}">
      <dsp:nvSpPr>
        <dsp:cNvPr id="0" name=""/>
        <dsp:cNvSpPr/>
      </dsp:nvSpPr>
      <dsp:spPr>
        <a:xfrm>
          <a:off x="192882" y="192882"/>
          <a:ext cx="1914538" cy="15430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A0AF9-EB91-4C38-B5DF-2C743D49B8B9}">
      <dsp:nvSpPr>
        <dsp:cNvPr id="0" name=""/>
        <dsp:cNvSpPr/>
      </dsp:nvSpPr>
      <dsp:spPr>
        <a:xfrm>
          <a:off x="0" y="0"/>
          <a:ext cx="9572692" cy="1928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/>
            <a:t>Указанный способ позволяет, с известной точностью, оценить размеры частиц вещества. </a:t>
          </a:r>
          <a:endParaRPr lang="ru-RU" sz="3800" kern="1200" dirty="0"/>
        </a:p>
      </dsp:txBody>
      <dsp:txXfrm>
        <a:off x="2107421" y="0"/>
        <a:ext cx="7465271" cy="1928826"/>
      </dsp:txXfrm>
    </dsp:sp>
    <dsp:sp modelId="{ED1AB959-19C7-4A30-8519-DC940F387E8C}">
      <dsp:nvSpPr>
        <dsp:cNvPr id="0" name=""/>
        <dsp:cNvSpPr/>
      </dsp:nvSpPr>
      <dsp:spPr>
        <a:xfrm>
          <a:off x="192882" y="192882"/>
          <a:ext cx="1914538" cy="15430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A0AF9-EB91-4C38-B5DF-2C743D49B8B9}">
      <dsp:nvSpPr>
        <dsp:cNvPr id="0" name=""/>
        <dsp:cNvSpPr/>
      </dsp:nvSpPr>
      <dsp:spPr>
        <a:xfrm>
          <a:off x="0" y="0"/>
          <a:ext cx="9572692" cy="1928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dirty="0" smtClean="0"/>
            <a:t>Как опытным путем можно оценить массу молекулы</a:t>
          </a:r>
          <a:r>
            <a:rPr lang="en-US" sz="4600" b="1" kern="1200" dirty="0" smtClean="0"/>
            <a:t>?</a:t>
          </a:r>
          <a:endParaRPr lang="ru-RU" sz="4600" kern="1200" dirty="0"/>
        </a:p>
      </dsp:txBody>
      <dsp:txXfrm>
        <a:off x="2107421" y="0"/>
        <a:ext cx="7465271" cy="1928826"/>
      </dsp:txXfrm>
    </dsp:sp>
    <dsp:sp modelId="{ED1AB959-19C7-4A30-8519-DC940F387E8C}">
      <dsp:nvSpPr>
        <dsp:cNvPr id="0" name=""/>
        <dsp:cNvSpPr/>
      </dsp:nvSpPr>
      <dsp:spPr>
        <a:xfrm>
          <a:off x="192882" y="192882"/>
          <a:ext cx="1914538" cy="15430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A0AF9-EB91-4C38-B5DF-2C743D49B8B9}">
      <dsp:nvSpPr>
        <dsp:cNvPr id="0" name=""/>
        <dsp:cNvSpPr/>
      </dsp:nvSpPr>
      <dsp:spPr>
        <a:xfrm>
          <a:off x="0" y="0"/>
          <a:ext cx="8572560" cy="670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Масса молекулы</a:t>
          </a:r>
          <a:endParaRPr lang="ru-RU" sz="3100" kern="1200" dirty="0"/>
        </a:p>
      </dsp:txBody>
      <dsp:txXfrm>
        <a:off x="1781537" y="0"/>
        <a:ext cx="6791022" cy="670254"/>
      </dsp:txXfrm>
    </dsp:sp>
    <dsp:sp modelId="{ED1AB959-19C7-4A30-8519-DC940F387E8C}">
      <dsp:nvSpPr>
        <dsp:cNvPr id="0" name=""/>
        <dsp:cNvSpPr/>
      </dsp:nvSpPr>
      <dsp:spPr>
        <a:xfrm>
          <a:off x="579647" y="67025"/>
          <a:ext cx="689268" cy="5362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C8618F-2DB8-4BDB-A9DE-730229E5FD7B}">
      <dsp:nvSpPr>
        <dsp:cNvPr id="0" name=""/>
        <dsp:cNvSpPr/>
      </dsp:nvSpPr>
      <dsp:spPr>
        <a:xfrm>
          <a:off x="0" y="737279"/>
          <a:ext cx="8572560" cy="670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Количество вещества</a:t>
          </a:r>
          <a:endParaRPr lang="ru-RU" sz="3100" kern="1200" dirty="0"/>
        </a:p>
      </dsp:txBody>
      <dsp:txXfrm>
        <a:off x="1781537" y="737279"/>
        <a:ext cx="6791022" cy="670254"/>
      </dsp:txXfrm>
    </dsp:sp>
    <dsp:sp modelId="{3DB2753D-E947-47DF-B593-C0DF5513F086}">
      <dsp:nvSpPr>
        <dsp:cNvPr id="0" name=""/>
        <dsp:cNvSpPr/>
      </dsp:nvSpPr>
      <dsp:spPr>
        <a:xfrm>
          <a:off x="579647" y="804305"/>
          <a:ext cx="689268" cy="5362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0AE520-4749-410D-8FAE-686B63D93252}">
      <dsp:nvSpPr>
        <dsp:cNvPr id="0" name=""/>
        <dsp:cNvSpPr/>
      </dsp:nvSpPr>
      <dsp:spPr>
        <a:xfrm>
          <a:off x="0" y="1474559"/>
          <a:ext cx="8572560" cy="670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Число Авогадро</a:t>
          </a:r>
          <a:endParaRPr lang="ru-RU" sz="3100" kern="1200" dirty="0"/>
        </a:p>
      </dsp:txBody>
      <dsp:txXfrm>
        <a:off x="1781537" y="1474559"/>
        <a:ext cx="6791022" cy="670254"/>
      </dsp:txXfrm>
    </dsp:sp>
    <dsp:sp modelId="{CBFB4801-C391-42AE-9596-26EF246171C9}">
      <dsp:nvSpPr>
        <dsp:cNvPr id="0" name=""/>
        <dsp:cNvSpPr/>
      </dsp:nvSpPr>
      <dsp:spPr>
        <a:xfrm>
          <a:off x="579647" y="1541585"/>
          <a:ext cx="689268" cy="5362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24059B3-AC0B-473F-872C-4CFF387DFABD}">
      <dsp:nvSpPr>
        <dsp:cNvPr id="0" name=""/>
        <dsp:cNvSpPr/>
      </dsp:nvSpPr>
      <dsp:spPr>
        <a:xfrm>
          <a:off x="0" y="2211839"/>
          <a:ext cx="8572560" cy="670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Относительная молекулярная масса</a:t>
          </a:r>
          <a:endParaRPr lang="ru-RU" sz="3100" kern="1200" dirty="0"/>
        </a:p>
      </dsp:txBody>
      <dsp:txXfrm>
        <a:off x="1781537" y="2211839"/>
        <a:ext cx="6791022" cy="670254"/>
      </dsp:txXfrm>
    </dsp:sp>
    <dsp:sp modelId="{6F6E3E87-1212-49DC-8F65-9E5F768822AA}">
      <dsp:nvSpPr>
        <dsp:cNvPr id="0" name=""/>
        <dsp:cNvSpPr/>
      </dsp:nvSpPr>
      <dsp:spPr>
        <a:xfrm>
          <a:off x="579647" y="2278865"/>
          <a:ext cx="689268" cy="5362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86C1124-DCD6-41B1-90DA-C4C0ED56ABFE}">
      <dsp:nvSpPr>
        <dsp:cNvPr id="0" name=""/>
        <dsp:cNvSpPr/>
      </dsp:nvSpPr>
      <dsp:spPr>
        <a:xfrm>
          <a:off x="0" y="2949119"/>
          <a:ext cx="8572560" cy="670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Молярная масса</a:t>
          </a:r>
          <a:endParaRPr lang="ru-RU" sz="3100" kern="1200" dirty="0"/>
        </a:p>
      </dsp:txBody>
      <dsp:txXfrm>
        <a:off x="1781537" y="2949119"/>
        <a:ext cx="6791022" cy="670254"/>
      </dsp:txXfrm>
    </dsp:sp>
    <dsp:sp modelId="{642609B4-7790-4A52-A3E5-9C56F6D4E73E}">
      <dsp:nvSpPr>
        <dsp:cNvPr id="0" name=""/>
        <dsp:cNvSpPr/>
      </dsp:nvSpPr>
      <dsp:spPr>
        <a:xfrm>
          <a:off x="579647" y="3016145"/>
          <a:ext cx="689268" cy="5362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25EC635-73A8-4B24-A790-26E118A28B88}">
      <dsp:nvSpPr>
        <dsp:cNvPr id="0" name=""/>
        <dsp:cNvSpPr/>
      </dsp:nvSpPr>
      <dsp:spPr>
        <a:xfrm>
          <a:off x="0" y="3686399"/>
          <a:ext cx="8572560" cy="670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ContrastingRightFacing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Число молекул</a:t>
          </a:r>
          <a:endParaRPr lang="ru-RU" sz="3100" kern="1200" dirty="0"/>
        </a:p>
      </dsp:txBody>
      <dsp:txXfrm>
        <a:off x="1781537" y="3686399"/>
        <a:ext cx="6791022" cy="670254"/>
      </dsp:txXfrm>
    </dsp:sp>
    <dsp:sp modelId="{63655467-E6BA-4ACC-99A3-19D79B0FF4E3}">
      <dsp:nvSpPr>
        <dsp:cNvPr id="0" name=""/>
        <dsp:cNvSpPr/>
      </dsp:nvSpPr>
      <dsp:spPr>
        <a:xfrm>
          <a:off x="579647" y="3753425"/>
          <a:ext cx="689268" cy="5362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0E849-2399-4F13-A7DC-39C6D84CB75C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2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595868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Размер  молекулы.</a:t>
            </a:r>
          </a:p>
          <a:p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Масса молекулы.</a:t>
            </a:r>
          </a:p>
          <a:p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Количество </a:t>
            </a:r>
          </a:p>
          <a:p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вещества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1026" name="Picture 2" descr="шар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962541" y="2824145"/>
            <a:ext cx="5105400" cy="131445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786314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Размеры  молекул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Цилиндр 2"/>
          <p:cNvSpPr/>
          <p:nvPr/>
        </p:nvSpPr>
        <p:spPr>
          <a:xfrm>
            <a:off x="357158" y="714356"/>
            <a:ext cx="1500198" cy="2786082"/>
          </a:xfrm>
          <a:prstGeom prst="can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357158" y="1428736"/>
            <a:ext cx="1428760" cy="785818"/>
            <a:chOff x="2928926" y="2428868"/>
            <a:chExt cx="1428760" cy="785818"/>
          </a:xfrm>
        </p:grpSpPr>
        <p:sp>
          <p:nvSpPr>
            <p:cNvPr id="5" name="Овал 4"/>
            <p:cNvSpPr>
              <a:spLocks noChangeAspect="1"/>
            </p:cNvSpPr>
            <p:nvPr/>
          </p:nvSpPr>
          <p:spPr>
            <a:xfrm>
              <a:off x="2928926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>
              <a:spLocks noChangeAspect="1"/>
            </p:cNvSpPr>
            <p:nvPr/>
          </p:nvSpPr>
          <p:spPr>
            <a:xfrm>
              <a:off x="3081326" y="25812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>
              <a:spLocks noChangeAspect="1"/>
            </p:cNvSpPr>
            <p:nvPr/>
          </p:nvSpPr>
          <p:spPr>
            <a:xfrm>
              <a:off x="321467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>
              <a:spLocks noChangeAspect="1"/>
            </p:cNvSpPr>
            <p:nvPr/>
          </p:nvSpPr>
          <p:spPr>
            <a:xfrm>
              <a:off x="3357554" y="2643182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>
              <a:spLocks noChangeAspect="1"/>
            </p:cNvSpPr>
            <p:nvPr/>
          </p:nvSpPr>
          <p:spPr>
            <a:xfrm>
              <a:off x="357186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>
              <a:spLocks noChangeAspect="1"/>
            </p:cNvSpPr>
            <p:nvPr/>
          </p:nvSpPr>
          <p:spPr>
            <a:xfrm>
              <a:off x="2928926" y="2857496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>
              <a:spLocks noChangeAspect="1"/>
            </p:cNvSpPr>
            <p:nvPr/>
          </p:nvSpPr>
          <p:spPr>
            <a:xfrm>
              <a:off x="3643306" y="278605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>
              <a:spLocks noChangeAspect="1"/>
            </p:cNvSpPr>
            <p:nvPr/>
          </p:nvSpPr>
          <p:spPr>
            <a:xfrm>
              <a:off x="3286116" y="2857496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>
              <a:spLocks noChangeAspect="1"/>
            </p:cNvSpPr>
            <p:nvPr/>
          </p:nvSpPr>
          <p:spPr>
            <a:xfrm>
              <a:off x="392905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>
              <a:spLocks noChangeAspect="1"/>
            </p:cNvSpPr>
            <p:nvPr/>
          </p:nvSpPr>
          <p:spPr>
            <a:xfrm>
              <a:off x="4000496" y="278605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>
              <a:spLocks noChangeAspect="1"/>
            </p:cNvSpPr>
            <p:nvPr/>
          </p:nvSpPr>
          <p:spPr>
            <a:xfrm>
              <a:off x="3714744" y="2643182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28596" y="2071678"/>
            <a:ext cx="1428760" cy="785818"/>
            <a:chOff x="2928926" y="2428868"/>
            <a:chExt cx="1428760" cy="785818"/>
          </a:xfrm>
        </p:grpSpPr>
        <p:sp>
          <p:nvSpPr>
            <p:cNvPr id="18" name="Овал 17"/>
            <p:cNvSpPr>
              <a:spLocks noChangeAspect="1"/>
            </p:cNvSpPr>
            <p:nvPr/>
          </p:nvSpPr>
          <p:spPr>
            <a:xfrm>
              <a:off x="2928926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>
              <a:spLocks noChangeAspect="1"/>
            </p:cNvSpPr>
            <p:nvPr/>
          </p:nvSpPr>
          <p:spPr>
            <a:xfrm>
              <a:off x="3081326" y="25812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>
              <a:spLocks noChangeAspect="1"/>
            </p:cNvSpPr>
            <p:nvPr/>
          </p:nvSpPr>
          <p:spPr>
            <a:xfrm>
              <a:off x="321467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>
              <a:spLocks noChangeAspect="1"/>
            </p:cNvSpPr>
            <p:nvPr/>
          </p:nvSpPr>
          <p:spPr>
            <a:xfrm>
              <a:off x="3357554" y="2643182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>
              <a:spLocks noChangeAspect="1"/>
            </p:cNvSpPr>
            <p:nvPr/>
          </p:nvSpPr>
          <p:spPr>
            <a:xfrm>
              <a:off x="357186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2928926" y="2857496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3643306" y="278605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>
              <a:spLocks noChangeAspect="1"/>
            </p:cNvSpPr>
            <p:nvPr/>
          </p:nvSpPr>
          <p:spPr>
            <a:xfrm>
              <a:off x="3286116" y="2857496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>
              <a:spLocks noChangeAspect="1"/>
            </p:cNvSpPr>
            <p:nvPr/>
          </p:nvSpPr>
          <p:spPr>
            <a:xfrm>
              <a:off x="392905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>
              <a:spLocks noChangeAspect="1"/>
            </p:cNvSpPr>
            <p:nvPr/>
          </p:nvSpPr>
          <p:spPr>
            <a:xfrm>
              <a:off x="4000496" y="278605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>
              <a:spLocks noChangeAspect="1"/>
            </p:cNvSpPr>
            <p:nvPr/>
          </p:nvSpPr>
          <p:spPr>
            <a:xfrm>
              <a:off x="3714744" y="2643182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428596" y="2571744"/>
            <a:ext cx="1428760" cy="785818"/>
            <a:chOff x="2928926" y="2428868"/>
            <a:chExt cx="1428760" cy="785818"/>
          </a:xfrm>
        </p:grpSpPr>
        <p:sp>
          <p:nvSpPr>
            <p:cNvPr id="30" name="Овал 29"/>
            <p:cNvSpPr>
              <a:spLocks noChangeAspect="1"/>
            </p:cNvSpPr>
            <p:nvPr/>
          </p:nvSpPr>
          <p:spPr>
            <a:xfrm>
              <a:off x="2928926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>
              <a:spLocks noChangeAspect="1"/>
            </p:cNvSpPr>
            <p:nvPr/>
          </p:nvSpPr>
          <p:spPr>
            <a:xfrm>
              <a:off x="3081326" y="25812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>
              <a:spLocks noChangeAspect="1"/>
            </p:cNvSpPr>
            <p:nvPr/>
          </p:nvSpPr>
          <p:spPr>
            <a:xfrm>
              <a:off x="321467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>
              <a:spLocks noChangeAspect="1"/>
            </p:cNvSpPr>
            <p:nvPr/>
          </p:nvSpPr>
          <p:spPr>
            <a:xfrm>
              <a:off x="3357554" y="2643182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>
              <a:spLocks noChangeAspect="1"/>
            </p:cNvSpPr>
            <p:nvPr/>
          </p:nvSpPr>
          <p:spPr>
            <a:xfrm>
              <a:off x="357186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>
              <a:spLocks noChangeAspect="1"/>
            </p:cNvSpPr>
            <p:nvPr/>
          </p:nvSpPr>
          <p:spPr>
            <a:xfrm>
              <a:off x="2928926" y="2857496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3643306" y="278605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>
              <a:spLocks noChangeAspect="1"/>
            </p:cNvSpPr>
            <p:nvPr/>
          </p:nvSpPr>
          <p:spPr>
            <a:xfrm>
              <a:off x="3286116" y="2857496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929058" y="242886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>
              <a:spLocks noChangeAspect="1"/>
            </p:cNvSpPr>
            <p:nvPr/>
          </p:nvSpPr>
          <p:spPr>
            <a:xfrm>
              <a:off x="4000496" y="278605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>
              <a:spLocks noChangeAspect="1"/>
            </p:cNvSpPr>
            <p:nvPr/>
          </p:nvSpPr>
          <p:spPr>
            <a:xfrm>
              <a:off x="3714744" y="2643182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EFD1"/>
                </a:gs>
                <a:gs pos="100000">
                  <a:srgbClr val="B08600"/>
                </a:gs>
              </a:gsLst>
              <a:lin ang="2700000" scaled="1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Овал 40"/>
          <p:cNvSpPr>
            <a:spLocks noChangeAspect="1"/>
          </p:cNvSpPr>
          <p:nvPr/>
        </p:nvSpPr>
        <p:spPr>
          <a:xfrm>
            <a:off x="42859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>
            <a:spLocks noChangeAspect="1"/>
          </p:cNvSpPr>
          <p:nvPr/>
        </p:nvSpPr>
        <p:spPr>
          <a:xfrm>
            <a:off x="428596" y="2786058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>
            <a:spLocks noChangeAspect="1"/>
          </p:cNvSpPr>
          <p:nvPr/>
        </p:nvSpPr>
        <p:spPr>
          <a:xfrm>
            <a:off x="1428728" y="1500174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2000232" y="714356"/>
            <a:ext cx="63609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Если высыпать горошины из стакана на стол, </a:t>
            </a:r>
            <a:endParaRPr lang="en-US" sz="2400" b="1" dirty="0" smtClean="0"/>
          </a:p>
          <a:p>
            <a:r>
              <a:rPr lang="ru-RU" sz="2400" b="1" dirty="0" smtClean="0"/>
              <a:t>то толщина образованного ими на столе слоя </a:t>
            </a:r>
            <a:endParaRPr lang="en-US" sz="2400" b="1" dirty="0" smtClean="0"/>
          </a:p>
          <a:p>
            <a:r>
              <a:rPr lang="ru-RU" sz="2400" b="1" dirty="0" smtClean="0"/>
              <a:t>окажется равной диаметру горошины.</a:t>
            </a:r>
            <a:endParaRPr lang="ru-RU" sz="2400" dirty="0"/>
          </a:p>
        </p:txBody>
      </p:sp>
      <p:sp>
        <p:nvSpPr>
          <p:cNvPr id="45" name="Овал 44"/>
          <p:cNvSpPr>
            <a:spLocks noChangeAspect="1"/>
          </p:cNvSpPr>
          <p:nvPr/>
        </p:nvSpPr>
        <p:spPr>
          <a:xfrm>
            <a:off x="2357422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>
            <a:spLocks noChangeAspect="1"/>
          </p:cNvSpPr>
          <p:nvPr/>
        </p:nvSpPr>
        <p:spPr>
          <a:xfrm>
            <a:off x="3000364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>
            <a:spLocks noChangeAspect="1"/>
          </p:cNvSpPr>
          <p:nvPr/>
        </p:nvSpPr>
        <p:spPr>
          <a:xfrm>
            <a:off x="3357554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>
            <a:spLocks noChangeAspect="1"/>
          </p:cNvSpPr>
          <p:nvPr/>
        </p:nvSpPr>
        <p:spPr>
          <a:xfrm>
            <a:off x="364330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>
            <a:spLocks noChangeAspect="1"/>
          </p:cNvSpPr>
          <p:nvPr/>
        </p:nvSpPr>
        <p:spPr>
          <a:xfrm>
            <a:off x="2714612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>
            <a:spLocks noChangeAspect="1"/>
          </p:cNvSpPr>
          <p:nvPr/>
        </p:nvSpPr>
        <p:spPr>
          <a:xfrm>
            <a:off x="400049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>
            <a:spLocks noChangeAspect="1"/>
          </p:cNvSpPr>
          <p:nvPr/>
        </p:nvSpPr>
        <p:spPr>
          <a:xfrm>
            <a:off x="435768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>
            <a:spLocks noChangeAspect="1"/>
          </p:cNvSpPr>
          <p:nvPr/>
        </p:nvSpPr>
        <p:spPr>
          <a:xfrm>
            <a:off x="471487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>
            <a:spLocks noChangeAspect="1"/>
          </p:cNvSpPr>
          <p:nvPr/>
        </p:nvSpPr>
        <p:spPr>
          <a:xfrm>
            <a:off x="507206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>
            <a:spLocks noChangeAspect="1"/>
          </p:cNvSpPr>
          <p:nvPr/>
        </p:nvSpPr>
        <p:spPr>
          <a:xfrm>
            <a:off x="542925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>
            <a:spLocks noChangeAspect="1"/>
          </p:cNvSpPr>
          <p:nvPr/>
        </p:nvSpPr>
        <p:spPr>
          <a:xfrm>
            <a:off x="578644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>
            <a:spLocks noChangeAspect="1"/>
          </p:cNvSpPr>
          <p:nvPr/>
        </p:nvSpPr>
        <p:spPr>
          <a:xfrm>
            <a:off x="614363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>
            <a:spLocks noChangeAspect="1"/>
          </p:cNvSpPr>
          <p:nvPr/>
        </p:nvSpPr>
        <p:spPr>
          <a:xfrm>
            <a:off x="6500826" y="2285992"/>
            <a:ext cx="357190" cy="35719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100000">
                <a:srgbClr val="B08600"/>
              </a:gs>
            </a:gsLst>
            <a:lin ang="2700000" scaled="1"/>
            <a:tileRect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2071670" y="2664000"/>
            <a:ext cx="5357850" cy="3571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>
            <a:stCxn id="57" idx="0"/>
          </p:cNvCxnSpPr>
          <p:nvPr/>
        </p:nvCxnSpPr>
        <p:spPr>
          <a:xfrm rot="5400000" flipH="1" flipV="1">
            <a:off x="7697412" y="1268001"/>
            <a:ext cx="0" cy="2035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57" idx="4"/>
          </p:cNvCxnSpPr>
          <p:nvPr/>
        </p:nvCxnSpPr>
        <p:spPr>
          <a:xfrm rot="16200000" flipH="1">
            <a:off x="7697412" y="1625190"/>
            <a:ext cx="0" cy="2035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7286644" y="2500306"/>
            <a:ext cx="10001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7643834" y="214311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5400000" flipH="1" flipV="1">
            <a:off x="7608115" y="282177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7786710" y="2196000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dirty="0"/>
          </a:p>
        </p:txBody>
      </p:sp>
      <p:graphicFrame>
        <p:nvGraphicFramePr>
          <p:cNvPr id="76" name="Схема 75"/>
          <p:cNvGraphicFramePr/>
          <p:nvPr/>
        </p:nvGraphicFramePr>
        <p:xfrm>
          <a:off x="214282" y="3571876"/>
          <a:ext cx="9572692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Размеры  молекул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graphicFrame>
        <p:nvGraphicFramePr>
          <p:cNvPr id="76" name="Схема 75"/>
          <p:cNvGraphicFramePr/>
          <p:nvPr/>
        </p:nvGraphicFramePr>
        <p:xfrm>
          <a:off x="214282" y="3571876"/>
          <a:ext cx="9572692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5" name="Капля 64"/>
          <p:cNvSpPr/>
          <p:nvPr/>
        </p:nvSpPr>
        <p:spPr>
          <a:xfrm rot="18868927">
            <a:off x="4767270" y="552436"/>
            <a:ext cx="253017" cy="253018"/>
          </a:xfrm>
          <a:prstGeom prst="teardrop">
            <a:avLst>
              <a:gd name="adj" fmla="val 200000"/>
            </a:avLst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42910" y="1142984"/>
            <a:ext cx="3429024" cy="1571636"/>
          </a:xfrm>
          <a:prstGeom prst="ellipse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214282" y="714356"/>
            <a:ext cx="4357718" cy="2571768"/>
          </a:xfrm>
          <a:prstGeom prst="rect">
            <a:avLst/>
          </a:prstGeom>
          <a:blipFill dpi="0" rotWithShape="1">
            <a:blip r:embed="rId7" cstate="print">
              <a:alphaModFix amt="67000"/>
            </a:blip>
            <a:srcRect/>
            <a:tile tx="0" ty="0" sx="100000" sy="100000" flip="none" algn="tl"/>
          </a:blip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Цилиндр 70"/>
          <p:cNvSpPr/>
          <p:nvPr/>
        </p:nvSpPr>
        <p:spPr>
          <a:xfrm>
            <a:off x="5643570" y="357166"/>
            <a:ext cx="214314" cy="428628"/>
          </a:xfrm>
          <a:prstGeom prst="can">
            <a:avLst/>
          </a:prstGeom>
          <a:gradFill>
            <a:gsLst>
              <a:gs pos="0">
                <a:srgbClr val="A603AB">
                  <a:alpha val="0"/>
                </a:srgbClr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трелка вправо 71"/>
          <p:cNvSpPr/>
          <p:nvPr/>
        </p:nvSpPr>
        <p:spPr>
          <a:xfrm>
            <a:off x="5143504" y="428604"/>
            <a:ext cx="357190" cy="285752"/>
          </a:xfrm>
          <a:prstGeom prst="rightArrow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5844699" y="285728"/>
            <a:ext cx="3299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V=1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32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=1∙10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baseline="30000" dirty="0" smtClean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000760" y="1000108"/>
            <a:ext cx="124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V=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S∙d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000232" y="1571612"/>
            <a:ext cx="1327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S=3</a:t>
            </a:r>
            <a:r>
              <a:rPr lang="ru-RU" sz="3600" dirty="0" smtClean="0"/>
              <a:t>м</a:t>
            </a:r>
            <a:r>
              <a:rPr lang="ru-RU" sz="3600" baseline="30000" dirty="0" smtClean="0"/>
              <a:t>2</a:t>
            </a:r>
            <a:endParaRPr lang="ru-RU" sz="3600" baseline="30000" dirty="0"/>
          </a:p>
        </p:txBody>
      </p:sp>
      <p:graphicFrame>
        <p:nvGraphicFramePr>
          <p:cNvPr id="78" name="Объект 77"/>
          <p:cNvGraphicFramePr>
            <a:graphicFrameLocks noChangeAspect="1"/>
          </p:cNvGraphicFramePr>
          <p:nvPr/>
        </p:nvGraphicFramePr>
        <p:xfrm>
          <a:off x="4641850" y="1643063"/>
          <a:ext cx="4394200" cy="1000125"/>
        </p:xfrm>
        <a:graphic>
          <a:graphicData uri="http://schemas.openxmlformats.org/presentationml/2006/ole">
            <p:oleObj spid="_x0000_s1026" name="Формула" r:id="rId8" imgW="1841400" imgH="419040" progId="Equation.3">
              <p:embed/>
            </p:oleObj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4286248" y="5786454"/>
            <a:ext cx="4039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Запомни </a:t>
            </a:r>
            <a:r>
              <a:rPr lang="ru-RU" sz="3600" b="1" dirty="0" smtClean="0"/>
              <a:t>   -   </a:t>
            </a:r>
            <a:r>
              <a:rPr lang="ru-RU" sz="3600" b="1" dirty="0" smtClean="0">
                <a:solidFill>
                  <a:srgbClr val="FF0000"/>
                </a:solidFill>
              </a:rPr>
              <a:t>10</a:t>
            </a:r>
            <a:r>
              <a:rPr lang="ru-RU" sz="3600" b="1" baseline="30000" dirty="0" smtClean="0">
                <a:solidFill>
                  <a:srgbClr val="FF0000"/>
                </a:solidFill>
              </a:rPr>
              <a:t>-10</a:t>
            </a:r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Фотографии некоторых молекул, полученные </a:t>
            </a:r>
          </a:p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с помощью электронного микроскопа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Рисунок 3" descr="_1_~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3810000" cy="381000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5" name="Рисунок 4" descr="248681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071810"/>
            <a:ext cx="4929222" cy="349222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3" name="Рисунок 2" descr="4d0f4f6a-abc4-44a7-aa4d-811b2ce8515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643050"/>
            <a:ext cx="2948940" cy="16459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5715016"/>
            <a:ext cx="316054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b="1" dirty="0" smtClean="0"/>
              <a:t>А это – </a:t>
            </a:r>
          </a:p>
          <a:p>
            <a:pPr algn="r"/>
            <a:r>
              <a:rPr lang="ru-RU" sz="2800" b="1" dirty="0" smtClean="0"/>
              <a:t>французские духи!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Масса  молекул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3286124"/>
          <a:ext cx="9572692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714356"/>
            <a:ext cx="711040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Прочитайте § 59 на стр. 155 о массе молекул.</a:t>
            </a:r>
          </a:p>
          <a:p>
            <a:r>
              <a:rPr lang="ru-RU" sz="2800" dirty="0" smtClean="0"/>
              <a:t>Запишите массу молекулы воды в виде </a:t>
            </a:r>
          </a:p>
          <a:p>
            <a:r>
              <a:rPr lang="ru-RU" sz="2800" dirty="0" smtClean="0"/>
              <a:t>десятичной дроби: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071678"/>
            <a:ext cx="8477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</a:t>
            </a:r>
            <a:r>
              <a:rPr lang="en-US" sz="3600" baseline="-25000" dirty="0" smtClean="0">
                <a:solidFill>
                  <a:srgbClr val="FF0000"/>
                </a:solidFill>
              </a:rPr>
              <a:t>0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= 0,000000000000000000000000027 </a:t>
            </a:r>
            <a:r>
              <a:rPr lang="ru-RU" sz="3600" dirty="0" smtClean="0">
                <a:solidFill>
                  <a:srgbClr val="FF0000"/>
                </a:solidFill>
              </a:rPr>
              <a:t>кг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Записать обозначения  и единицы измерения величин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928670"/>
          <a:ext cx="857256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139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40</cp:revision>
  <dcterms:created xsi:type="dcterms:W3CDTF">2010-01-13T09:57:48Z</dcterms:created>
  <dcterms:modified xsi:type="dcterms:W3CDTF">2011-11-23T19:38:31Z</dcterms:modified>
</cp:coreProperties>
</file>