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5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C9127-A387-400F-9CEA-B2963A73407B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F8392-03D6-430F-8D35-CA609BBBA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F8392-03D6-430F-8D35-CA609BBBA02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F8392-03D6-430F-8D35-CA609BBBA02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2D201-A61C-4437-B45A-BB0454660C01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21128-27AC-48A6-A1DB-CAF23248F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571612"/>
            <a:ext cx="764386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ПРЕВРАЩЕНИЯ</a:t>
            </a:r>
          </a:p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ВОДЫ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4744" y="4643446"/>
            <a:ext cx="47019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2"/>
                </a:solidFill>
              </a:rPr>
              <a:t>     Презентация  выполнена</a:t>
            </a:r>
          </a:p>
          <a:p>
            <a:r>
              <a:rPr lang="ru-RU" sz="2400" b="1" dirty="0" smtClean="0">
                <a:solidFill>
                  <a:schemeClr val="bg2"/>
                </a:solidFill>
              </a:rPr>
              <a:t>учителем начальных классов </a:t>
            </a:r>
          </a:p>
          <a:p>
            <a:r>
              <a:rPr lang="ru-RU" sz="2400" b="1" dirty="0" smtClean="0">
                <a:solidFill>
                  <a:schemeClr val="bg2"/>
                </a:solidFill>
              </a:rPr>
              <a:t>             МОУ СОШ №8</a:t>
            </a:r>
          </a:p>
          <a:p>
            <a:r>
              <a:rPr lang="ru-RU" sz="2400" b="1" dirty="0" smtClean="0">
                <a:solidFill>
                  <a:schemeClr val="bg2"/>
                </a:solidFill>
              </a:rPr>
              <a:t>            Комаровой Н.К.</a:t>
            </a:r>
            <a:endParaRPr lang="ru-RU" sz="24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5781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6453" y="3214686"/>
            <a:ext cx="6800853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429256" y="357166"/>
            <a:ext cx="37147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Весной, летом и осенью </a:t>
            </a:r>
            <a:endParaRPr lang="ru-RU" sz="2400" b="1" dirty="0" smtClean="0"/>
          </a:p>
          <a:p>
            <a:r>
              <a:rPr lang="ru-RU" sz="2400" b="1" dirty="0" smtClean="0"/>
              <a:t>идут </a:t>
            </a:r>
            <a:r>
              <a:rPr lang="ru-RU" sz="2400" b="1" dirty="0"/>
              <a:t>дожди. </a:t>
            </a:r>
            <a:endParaRPr lang="ru-RU" sz="2400" b="1" dirty="0" smtClean="0"/>
          </a:p>
          <a:p>
            <a:r>
              <a:rPr lang="ru-RU" sz="2400" b="1" dirty="0" smtClean="0"/>
              <a:t>Растениям </a:t>
            </a:r>
            <a:r>
              <a:rPr lang="ru-RU" sz="2400" b="1" dirty="0"/>
              <a:t>и грибам </a:t>
            </a:r>
            <a:endParaRPr lang="ru-RU" sz="2400" b="1" dirty="0" smtClean="0"/>
          </a:p>
          <a:p>
            <a:r>
              <a:rPr lang="ru-RU" sz="2400" b="1" dirty="0" smtClean="0"/>
              <a:t>очень </a:t>
            </a:r>
            <a:r>
              <a:rPr lang="ru-RU" sz="2400" b="1" dirty="0"/>
              <a:t>нужна эта вода.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3500438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Если дожди идут часто, то лето называют дождливым. Если редко — засушливым.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F:\природа 1\лето в лесу\лето (26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F:\природа 1\лес 1\зима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02237" cy="3902075"/>
          </a:xfrm>
          <a:prstGeom prst="rect">
            <a:avLst/>
          </a:prstGeom>
          <a:noFill/>
        </p:spPr>
      </p:pic>
      <p:pic>
        <p:nvPicPr>
          <p:cNvPr id="37891" name="Picture 3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3971925"/>
            <a:ext cx="40005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214942" y="1071546"/>
            <a:ext cx="39290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         Зимой</a:t>
            </a:r>
          </a:p>
          <a:p>
            <a:r>
              <a:rPr lang="ru-RU" sz="2800" b="1" dirty="0" smtClean="0"/>
              <a:t>                  часто</a:t>
            </a:r>
          </a:p>
          <a:p>
            <a:r>
              <a:rPr lang="ru-RU" sz="2800" b="1" dirty="0" smtClean="0"/>
              <a:t>               выпадает</a:t>
            </a:r>
          </a:p>
          <a:p>
            <a:r>
              <a:rPr lang="ru-RU" sz="2800" b="1" dirty="0" smtClean="0"/>
              <a:t>                    </a:t>
            </a:r>
            <a:r>
              <a:rPr lang="ru-RU" sz="2800" b="1" dirty="0"/>
              <a:t>снег.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42913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            </a:t>
            </a:r>
            <a:r>
              <a:rPr lang="ru-RU" sz="2400" b="1" i="1" dirty="0"/>
              <a:t>Снежинки </a:t>
            </a:r>
            <a:r>
              <a:rPr lang="ru-RU" sz="2400" b="1" i="1" dirty="0" smtClean="0"/>
              <a:t>состоят</a:t>
            </a:r>
          </a:p>
          <a:p>
            <a:r>
              <a:rPr lang="ru-RU" sz="2400" b="1" i="1" dirty="0" smtClean="0"/>
              <a:t> </a:t>
            </a:r>
          </a:p>
          <a:p>
            <a:r>
              <a:rPr lang="ru-RU" sz="2400" b="1" i="1" dirty="0" smtClean="0"/>
              <a:t>из </a:t>
            </a:r>
            <a:r>
              <a:rPr lang="ru-RU" sz="2400" b="1" i="1" dirty="0"/>
              <a:t>маленьких кристаллов льда.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40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642918"/>
            <a:ext cx="69939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У каждой снежинки шесть лучей.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Она образуется в воздухе из водяного пара.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29058" cy="4778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1855" y="3429000"/>
            <a:ext cx="519545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00496" y="64291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Лёд — это тоже вода. </a:t>
            </a:r>
            <a:endParaRPr lang="ru-RU" sz="2800" b="1" dirty="0" smtClean="0"/>
          </a:p>
          <a:p>
            <a:r>
              <a:rPr lang="ru-RU" sz="2800" b="1" dirty="0" smtClean="0"/>
              <a:t>Вода </a:t>
            </a:r>
            <a:r>
              <a:rPr lang="ru-RU" sz="2800" b="1" dirty="0"/>
              <a:t>в твёрдом состоянии. 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природа 1\лес 1\зима (7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572140"/>
            <a:ext cx="857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Когда осенью холодает, вода замерзает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 превращается в лёд.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5190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2852818"/>
            <a:ext cx="4071934" cy="400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 descr="F:\природа 1\лес\841052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429000"/>
            <a:ext cx="4573191" cy="3429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3504" y="285728"/>
            <a:ext cx="37862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Когда зимой наступает оттепель, снег потихоньку тает. 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214290"/>
            <a:ext cx="41719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Капли воды, стекая с крыш, замерзают.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7148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На них натекают новые капли</a:t>
            </a:r>
            <a:r>
              <a:rPr lang="ru-RU" sz="2400" b="1" dirty="0">
                <a:solidFill>
                  <a:srgbClr val="00B0F0"/>
                </a:solidFill>
              </a:rPr>
              <a:t>.</a:t>
            </a:r>
            <a:br>
              <a:rPr lang="ru-RU" sz="2400" b="1" dirty="0">
                <a:solidFill>
                  <a:srgbClr val="00B0F0"/>
                </a:solidFill>
              </a:rPr>
            </a:b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3286124"/>
            <a:ext cx="38576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Так растут сосульки</a:t>
            </a:r>
            <a:r>
              <a:rPr lang="ru-RU" b="1" dirty="0"/>
              <a:t>. </a:t>
            </a:r>
            <a:endParaRPr lang="ru-RU" dirty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91546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420069"/>
            <a:ext cx="5000628" cy="343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 descr="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80782"/>
            <a:ext cx="4214810" cy="34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5052239" y="500042"/>
            <a:ext cx="4091761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Эти волшебные узоры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на стекле создал из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водяного пара мороз.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214810" cy="537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411852"/>
            <a:ext cx="5143504" cy="344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6248" y="785794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/>
              <a:t>Иней — это кристаллы льда, </a:t>
            </a:r>
            <a:endParaRPr lang="ru-RU" sz="3200" dirty="0" smtClean="0"/>
          </a:p>
          <a:p>
            <a:r>
              <a:rPr lang="ru-RU" sz="3200" dirty="0" smtClean="0"/>
              <a:t>намёрзшие </a:t>
            </a:r>
            <a:r>
              <a:rPr lang="ru-RU" sz="3200" dirty="0"/>
              <a:t>на траве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деревьях, почве...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:\природа 1\лес 1\зима (6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32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57148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Иней образуется при резком охлаждении влажного воздуха. 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Рисунок 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4731"/>
            <a:ext cx="9144000" cy="68927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5143512"/>
            <a:ext cx="80010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БОЛОТА – ОГРОМНЫЕ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ХРАНИЛИЩА ВОДЫ.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природа 1\лес 1\зима (6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481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F:\природа 1\лето в лесу\лето (2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197" y="2914648"/>
            <a:ext cx="5257803" cy="39433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7686" y="642918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Эта   </a:t>
            </a:r>
            <a:r>
              <a:rPr lang="ru-RU" sz="2800" b="1" dirty="0"/>
              <a:t>вода </a:t>
            </a:r>
            <a:r>
              <a:rPr lang="ru-RU" sz="2800" b="1" dirty="0" smtClean="0"/>
              <a:t>   обеспечивает </a:t>
            </a:r>
          </a:p>
          <a:p>
            <a:r>
              <a:rPr lang="ru-RU" sz="2800" b="1" dirty="0" smtClean="0"/>
              <a:t>  растения   леса    и     </a:t>
            </a:r>
            <a:r>
              <a:rPr lang="ru-RU" sz="2800" b="1" dirty="0"/>
              <a:t>луга </a:t>
            </a:r>
            <a:endParaRPr lang="ru-RU" sz="2800" b="1" dirty="0" smtClean="0"/>
          </a:p>
          <a:p>
            <a:r>
              <a:rPr lang="ru-RU" sz="2800" b="1" dirty="0" smtClean="0"/>
              <a:t>  жарким         засушливым    </a:t>
            </a:r>
          </a:p>
          <a:p>
            <a:r>
              <a:rPr lang="ru-RU" sz="2800" b="1" dirty="0" smtClean="0"/>
              <a:t>                  летом</a:t>
            </a:r>
            <a:r>
              <a:rPr lang="ru-RU" sz="2800" b="1" dirty="0"/>
              <a:t>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143380"/>
            <a:ext cx="3571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Множество </a:t>
            </a:r>
            <a:endParaRPr lang="ru-RU" sz="2800" b="1" dirty="0" smtClean="0"/>
          </a:p>
          <a:p>
            <a:r>
              <a:rPr lang="ru-RU" sz="2800" b="1" dirty="0" smtClean="0"/>
              <a:t>маленьких </a:t>
            </a:r>
            <a:r>
              <a:rPr lang="ru-RU" sz="2800" b="1" dirty="0"/>
              <a:t>ручейков </a:t>
            </a:r>
            <a:endParaRPr lang="ru-RU" sz="2800" b="1" dirty="0" smtClean="0"/>
          </a:p>
          <a:p>
            <a:r>
              <a:rPr lang="ru-RU" sz="2800" b="1" dirty="0" smtClean="0"/>
              <a:t>вытекает </a:t>
            </a:r>
            <a:r>
              <a:rPr lang="ru-RU" sz="2800" b="1" dirty="0"/>
              <a:t>из болота.</a:t>
            </a:r>
            <a:endParaRPr lang="ru-RU" sz="28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Рисунок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84228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57158" y="162056"/>
            <a:ext cx="8786842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Times New Roman" pitchFamily="18" charset="0"/>
              </a:rPr>
              <a:t>Вода, просачиваясь в почву, образует подземные ручьи,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Times New Roman" pitchFamily="18" charset="0"/>
              </a:rPr>
              <a:t> озёра, реки.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Times New Roman" pitchFamily="18" charset="0"/>
              </a:rPr>
              <a:t>Иногда они вырываются на поверхность земли.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Рисунок 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026" y="10795"/>
            <a:ext cx="9160026" cy="684720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28604"/>
            <a:ext cx="85010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Когда вода теплее окружающего воздуха, </a:t>
            </a:r>
            <a:endParaRPr lang="ru-RU" sz="2800" b="1" dirty="0" smtClean="0"/>
          </a:p>
          <a:p>
            <a:r>
              <a:rPr lang="ru-RU" sz="2800" b="1" dirty="0" smtClean="0"/>
              <a:t>то </a:t>
            </a:r>
            <a:r>
              <a:rPr lang="ru-RU" sz="2800" b="1" dirty="0"/>
              <a:t>можно заметить над водой туман.</a:t>
            </a:r>
            <a:endParaRPr lang="ru-RU" sz="28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Рисунок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90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642918"/>
            <a:ext cx="8001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Это испаряется, превращаясь в пар, вода. </a:t>
            </a:r>
            <a:b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5626894"/>
            <a:ext cx="817012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Пар — это газ. Его не видно.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Он находится в воздухе вместе с другими газами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4919008"/>
            <a:ext cx="883017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Если воздух влажный, в нём много водяного пара,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то при похолодании случается туман.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На холоде частицы воды оседают на пылинках воздуха.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Сливаясь, они образуют капли.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Маленькие капли воды висят в воздухе — мы видим туман.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00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285728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Невидимый водяной пар превращается в воздухе в облака. 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F:\природа 1\лето в лесу\лето (2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571480"/>
            <a:ext cx="9429784" cy="2280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Это происходит, когда он поднимается всё выше вверх,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туда, где достаточно холодно. Частицы воды, сливаясь,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образуют капельки.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Облако — это множество маленьких капель воды.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128</TotalTime>
  <Words>284</Words>
  <Application>Microsoft Office PowerPoint</Application>
  <PresentationFormat>Экран (4:3)</PresentationFormat>
  <Paragraphs>63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1_Изящная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2010-11-18T12:56:29Z</dcterms:created>
  <dcterms:modified xsi:type="dcterms:W3CDTF">2011-11-27T17:17:26Z</dcterms:modified>
</cp:coreProperties>
</file>