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31" autoAdjust="0"/>
  </p:normalViewPr>
  <p:slideViewPr>
    <p:cSldViewPr>
      <p:cViewPr varScale="1">
        <p:scale>
          <a:sx n="74" d="100"/>
          <a:sy n="74" d="100"/>
        </p:scale>
        <p:origin x="-12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A899D-3D13-4415-887C-681019737A57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AC78C-1700-4DE9-A72E-FD7DE8806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AC78C-1700-4DE9-A72E-FD7DE88068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AC78C-1700-4DE9-A72E-FD7DE880687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--\&#1056;&#1072;&#1073;&#1086;&#1095;&#1080;&#1081;%20&#1089;&#1090;&#1086;&#1083;\CIMG0800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--\&#1056;&#1072;&#1073;&#1086;&#1095;&#1080;&#1081;%20&#1089;&#1090;&#1086;&#1083;\CIMG0802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--\&#1056;&#1072;&#1073;&#1086;&#1095;&#1080;&#1081;%20&#1089;&#1090;&#1086;&#1083;\CIMG0803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--\&#1056;&#1072;&#1073;&#1086;&#1095;&#1080;&#1081;%20&#1089;&#1090;&#1086;&#1083;\CIMG0804.AV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Автор: ученик 4а класса</a:t>
            </a:r>
          </a:p>
          <a:p>
            <a:r>
              <a:rPr lang="ru-RU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Хайдаров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Айрат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Вышивание крестом</a:t>
            </a:r>
            <a:endParaRPr lang="ru-RU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lang="ru-RU" sz="96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xit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92869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Понадобится канва, </a:t>
            </a:r>
            <a:r>
              <a:rPr lang="ru-RU" sz="4000" b="1" u="sng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пяльца</a:t>
            </a:r>
            <a:r>
              <a:rPr lang="ru-RU" sz="40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нитки любого цвета, ножницы  и игла для вышивания. </a:t>
            </a:r>
            <a:endParaRPr lang="ru-RU" sz="4000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45" name="Picture 21" descr="C:\Documents and Settings\--\Рабочий стол\CIMG079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CIMG07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32942"/>
            <a:ext cx="4059238" cy="4439264"/>
          </a:xfrm>
        </p:spPr>
      </p:pic>
      <p:pic>
        <p:nvPicPr>
          <p:cNvPr id="6" name="Содержимое 5" descr="CIMG07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32942"/>
            <a:ext cx="4059238" cy="443926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IMG07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642918"/>
            <a:ext cx="6858048" cy="54530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На канву накидываем </a:t>
            </a:r>
            <a:r>
              <a:rPr lang="ru-RU" sz="3600" b="1" u="sng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пяльца</a:t>
            </a:r>
            <a:r>
              <a:rPr lang="ru-RU" sz="36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вот так:</a:t>
            </a:r>
            <a:endParaRPr lang="ru-RU" sz="3600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CIMG0800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219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Затем выбираем цвет  и потом вдеваем нитку в иголку:</a:t>
            </a:r>
            <a:endParaRPr lang="ru-RU" sz="3200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CIMG080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А дальше вы должны в конце нитки сделать узелок и просунуть через канву:</a:t>
            </a:r>
            <a:endParaRPr lang="ru-RU" sz="3200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CIMG080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u="sng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затем вы должны срезать нитку и сделать в конце узелок, далее  нитку в иголке завязать и шить  в обратном направлении:</a:t>
            </a:r>
            <a:endParaRPr lang="ru-RU" sz="3200" b="1" u="sng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CIMG080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132</TotalTime>
  <Words>76</Words>
  <PresentationFormat>Экран (4:3)</PresentationFormat>
  <Paragraphs>12</Paragraphs>
  <Slides>10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Вышивание крестом</vt:lpstr>
      <vt:lpstr>   1. Понадобится канва, пяльца, нитки любого цвета, ножницы  и игла для вышивания. </vt:lpstr>
      <vt:lpstr>Слайд 3</vt:lpstr>
      <vt:lpstr>Слайд 4</vt:lpstr>
      <vt:lpstr>2. На канву накидываем пяльца вот так:</vt:lpstr>
      <vt:lpstr>3. Затем выбираем цвет  и потом вдеваем нитку в иголку:</vt:lpstr>
      <vt:lpstr>4. А дальше вы должны в конце нитки сделать узелок и просунуть через канву:</vt:lpstr>
      <vt:lpstr>А затем вы должны срезать нитку и сделать в конце узелок, далее  нитку в иголке завязать и шить  в обратном направлении:</vt:lpstr>
      <vt:lpstr>Спасибо за внимание!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Вышивание крестом</dc:title>
  <cp:lastModifiedBy>1</cp:lastModifiedBy>
  <cp:revision>16</cp:revision>
  <dcterms:modified xsi:type="dcterms:W3CDTF">2011-10-28T16:32:18Z</dcterms:modified>
</cp:coreProperties>
</file>